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62" r:id="rId6"/>
    <p:sldId id="264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hetklokhuis.nl/tv-uitzending/179" TargetMode="External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hetklokhuis.nl/tv-uitzending/179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A1FC09-3AD0-4B40-80EC-89CC18016D8E}" type="doc">
      <dgm:prSet loTypeId="urn:microsoft.com/office/officeart/2005/8/layout/vList2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nl-NL"/>
        </a:p>
      </dgm:t>
    </dgm:pt>
    <dgm:pt modelId="{08DE9F9F-9991-47B4-93D7-3246F713F388}">
      <dgm:prSet custT="1"/>
      <dgm:spPr/>
      <dgm:t>
        <a:bodyPr/>
        <a:lstStyle/>
        <a:p>
          <a:pPr algn="ctr" rtl="0"/>
          <a:r>
            <a:rPr lang="nl-NL" sz="4400" dirty="0" smtClean="0"/>
            <a:t>Inhoud les</a:t>
          </a:r>
          <a:endParaRPr lang="nl-NL" sz="4400" dirty="0"/>
        </a:p>
      </dgm:t>
    </dgm:pt>
    <dgm:pt modelId="{F5A7953B-4A90-4D12-A672-90AD8CA7748F}" type="parTrans" cxnId="{205C72E9-703A-4AD3-9AF7-17D60592DB7A}">
      <dgm:prSet/>
      <dgm:spPr/>
      <dgm:t>
        <a:bodyPr/>
        <a:lstStyle/>
        <a:p>
          <a:endParaRPr lang="nl-NL"/>
        </a:p>
      </dgm:t>
    </dgm:pt>
    <dgm:pt modelId="{D75F8A5D-05E1-4CCC-A814-4881D605AEEE}" type="sibTrans" cxnId="{205C72E9-703A-4AD3-9AF7-17D60592DB7A}">
      <dgm:prSet/>
      <dgm:spPr/>
      <dgm:t>
        <a:bodyPr/>
        <a:lstStyle/>
        <a:p>
          <a:endParaRPr lang="nl-NL"/>
        </a:p>
      </dgm:t>
    </dgm:pt>
    <dgm:pt modelId="{7F27E0DC-3457-4934-A39E-825D42381C86}" type="pres">
      <dgm:prSet presAssocID="{C5A1FC09-3AD0-4B40-80EC-89CC18016D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E5C0A0B-BD0F-45FB-9F2C-773A504BC006}" type="pres">
      <dgm:prSet presAssocID="{08DE9F9F-9991-47B4-93D7-3246F713F38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36AD45E-9E1E-497D-A332-7DD083D33BAE}" type="presOf" srcId="{08DE9F9F-9991-47B4-93D7-3246F713F388}" destId="{EE5C0A0B-BD0F-45FB-9F2C-773A504BC006}" srcOrd="0" destOrd="0" presId="urn:microsoft.com/office/officeart/2005/8/layout/vList2"/>
    <dgm:cxn modelId="{205C72E9-703A-4AD3-9AF7-17D60592DB7A}" srcId="{C5A1FC09-3AD0-4B40-80EC-89CC18016D8E}" destId="{08DE9F9F-9991-47B4-93D7-3246F713F388}" srcOrd="0" destOrd="0" parTransId="{F5A7953B-4A90-4D12-A672-90AD8CA7748F}" sibTransId="{D75F8A5D-05E1-4CCC-A814-4881D605AEEE}"/>
    <dgm:cxn modelId="{2CD780BB-CD89-4DCA-91AD-191891C3D3C5}" type="presOf" srcId="{C5A1FC09-3AD0-4B40-80EC-89CC18016D8E}" destId="{7F27E0DC-3457-4934-A39E-825D42381C86}" srcOrd="0" destOrd="0" presId="urn:microsoft.com/office/officeart/2005/8/layout/vList2"/>
    <dgm:cxn modelId="{75E0F0B5-941F-48DE-93A3-54D419B27D9F}" type="presParOf" srcId="{7F27E0DC-3457-4934-A39E-825D42381C86}" destId="{EE5C0A0B-BD0F-45FB-9F2C-773A504BC0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2976074-ABFD-473B-A0F0-DF81A354E52A}" type="doc">
      <dgm:prSet loTypeId="urn:microsoft.com/office/officeart/2005/8/layout/vList2" loCatId="list" qsTypeId="urn:microsoft.com/office/officeart/2005/8/quickstyle/simple5" qsCatId="simple" csTypeId="urn:microsoft.com/office/officeart/2005/8/colors/accent1_4" csCatId="accent1"/>
      <dgm:spPr/>
      <dgm:t>
        <a:bodyPr/>
        <a:lstStyle/>
        <a:p>
          <a:endParaRPr lang="nl-NL"/>
        </a:p>
      </dgm:t>
    </dgm:pt>
    <dgm:pt modelId="{8B1F7B05-7366-40DA-802B-E24B65B845C7}">
      <dgm:prSet custT="1"/>
      <dgm:spPr/>
      <dgm:t>
        <a:bodyPr/>
        <a:lstStyle/>
        <a:p>
          <a:pPr algn="ctr" rtl="0"/>
          <a:r>
            <a:rPr lang="nl-NL" sz="4400" b="1" dirty="0" smtClean="0"/>
            <a:t>Verschillende gebitten</a:t>
          </a:r>
          <a:endParaRPr lang="nl-NL" sz="4400" dirty="0"/>
        </a:p>
      </dgm:t>
    </dgm:pt>
    <dgm:pt modelId="{AE8B185B-F23C-4774-967E-6BE60D8F13CE}" type="parTrans" cxnId="{B2E43273-2E8B-45AD-9961-F3B2E44023F1}">
      <dgm:prSet/>
      <dgm:spPr/>
      <dgm:t>
        <a:bodyPr/>
        <a:lstStyle/>
        <a:p>
          <a:endParaRPr lang="nl-NL"/>
        </a:p>
      </dgm:t>
    </dgm:pt>
    <dgm:pt modelId="{B27EAB99-CD5E-461F-AAA5-EB9BDEADA198}" type="sibTrans" cxnId="{B2E43273-2E8B-45AD-9961-F3B2E44023F1}">
      <dgm:prSet/>
      <dgm:spPr/>
      <dgm:t>
        <a:bodyPr/>
        <a:lstStyle/>
        <a:p>
          <a:endParaRPr lang="nl-NL"/>
        </a:p>
      </dgm:t>
    </dgm:pt>
    <dgm:pt modelId="{ADCAAB65-9C69-4EB9-AC52-984A455904B5}" type="pres">
      <dgm:prSet presAssocID="{E2976074-ABFD-473B-A0F0-DF81A354E5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898230C-6107-4D9E-86C1-F95811BA5ED4}" type="pres">
      <dgm:prSet presAssocID="{8B1F7B05-7366-40DA-802B-E24B65B845C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FDB108E-9835-4746-BD46-40AD75C6C378}" type="presOf" srcId="{8B1F7B05-7366-40DA-802B-E24B65B845C7}" destId="{1898230C-6107-4D9E-86C1-F95811BA5ED4}" srcOrd="0" destOrd="0" presId="urn:microsoft.com/office/officeart/2005/8/layout/vList2"/>
    <dgm:cxn modelId="{B2E43273-2E8B-45AD-9961-F3B2E44023F1}" srcId="{E2976074-ABFD-473B-A0F0-DF81A354E52A}" destId="{8B1F7B05-7366-40DA-802B-E24B65B845C7}" srcOrd="0" destOrd="0" parTransId="{AE8B185B-F23C-4774-967E-6BE60D8F13CE}" sibTransId="{B27EAB99-CD5E-461F-AAA5-EB9BDEADA198}"/>
    <dgm:cxn modelId="{D0384471-302A-42B9-A1B1-C86D8805FFA5}" type="presOf" srcId="{E2976074-ABFD-473B-A0F0-DF81A354E52A}" destId="{ADCAAB65-9C69-4EB9-AC52-984A455904B5}" srcOrd="0" destOrd="0" presId="urn:microsoft.com/office/officeart/2005/8/layout/vList2"/>
    <dgm:cxn modelId="{4A4A8636-93C6-48B0-8AC2-61AD49C3D503}" type="presParOf" srcId="{ADCAAB65-9C69-4EB9-AC52-984A455904B5}" destId="{1898230C-6107-4D9E-86C1-F95811BA5E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315F7B5-DF4C-4D0B-B662-3EB572CCF51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06CEDD0E-F7BC-40DF-B146-66CE9CE76FF8}">
      <dgm:prSet/>
      <dgm:spPr/>
      <dgm:t>
        <a:bodyPr/>
        <a:lstStyle/>
        <a:p>
          <a:pPr algn="ctr" rtl="0"/>
          <a:r>
            <a:rPr lang="nl-NL" smtClean="0"/>
            <a:t>vleeseter</a:t>
          </a:r>
          <a:endParaRPr lang="nl-NL"/>
        </a:p>
      </dgm:t>
    </dgm:pt>
    <dgm:pt modelId="{FEB54A21-6400-47AE-A050-15C2060D2C9D}" type="parTrans" cxnId="{194C3B02-711A-41FD-A45B-3C13FDEFF0FD}">
      <dgm:prSet/>
      <dgm:spPr/>
      <dgm:t>
        <a:bodyPr/>
        <a:lstStyle/>
        <a:p>
          <a:endParaRPr lang="nl-NL"/>
        </a:p>
      </dgm:t>
    </dgm:pt>
    <dgm:pt modelId="{AA078E39-3594-4E42-A7F5-2D5339B62DF9}" type="sibTrans" cxnId="{194C3B02-711A-41FD-A45B-3C13FDEFF0FD}">
      <dgm:prSet/>
      <dgm:spPr/>
      <dgm:t>
        <a:bodyPr/>
        <a:lstStyle/>
        <a:p>
          <a:endParaRPr lang="nl-NL"/>
        </a:p>
      </dgm:t>
    </dgm:pt>
    <dgm:pt modelId="{742A42AF-68E3-4FD6-9B06-DF740540632B}" type="pres">
      <dgm:prSet presAssocID="{B315F7B5-DF4C-4D0B-B662-3EB572CCF5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6EB1B55-00B9-4C2C-84CA-008F37BA46B9}" type="pres">
      <dgm:prSet presAssocID="{06CEDD0E-F7BC-40DF-B146-66CE9CE76F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94C3B02-711A-41FD-A45B-3C13FDEFF0FD}" srcId="{B315F7B5-DF4C-4D0B-B662-3EB572CCF518}" destId="{06CEDD0E-F7BC-40DF-B146-66CE9CE76FF8}" srcOrd="0" destOrd="0" parTransId="{FEB54A21-6400-47AE-A050-15C2060D2C9D}" sibTransId="{AA078E39-3594-4E42-A7F5-2D5339B62DF9}"/>
    <dgm:cxn modelId="{C22BAC7E-523F-4B12-9E96-11E28D43A58E}" type="presOf" srcId="{B315F7B5-DF4C-4D0B-B662-3EB572CCF518}" destId="{742A42AF-68E3-4FD6-9B06-DF740540632B}" srcOrd="0" destOrd="0" presId="urn:microsoft.com/office/officeart/2005/8/layout/vList2"/>
    <dgm:cxn modelId="{9A0BA531-6567-453B-8CCA-48DDF1CC1532}" type="presOf" srcId="{06CEDD0E-F7BC-40DF-B146-66CE9CE76FF8}" destId="{C6EB1B55-00B9-4C2C-84CA-008F37BA46B9}" srcOrd="0" destOrd="0" presId="urn:microsoft.com/office/officeart/2005/8/layout/vList2"/>
    <dgm:cxn modelId="{B9CCD263-EF64-4293-9938-DB602E166652}" type="presParOf" srcId="{742A42AF-68E3-4FD6-9B06-DF740540632B}" destId="{C6EB1B55-00B9-4C2C-84CA-008F37BA46B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84227BB-3963-47C0-BF30-82C4A58C96D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65728F32-BDAC-4D24-B14C-B7EA7C482381}">
      <dgm:prSet/>
      <dgm:spPr/>
      <dgm:t>
        <a:bodyPr/>
        <a:lstStyle/>
        <a:p>
          <a:pPr algn="ctr" rtl="0"/>
          <a:r>
            <a:rPr lang="nl-NL" dirty="0" smtClean="0"/>
            <a:t>planteneter</a:t>
          </a:r>
          <a:endParaRPr lang="nl-NL" dirty="0"/>
        </a:p>
      </dgm:t>
    </dgm:pt>
    <dgm:pt modelId="{A4D60545-D797-465F-85A7-BC0B6A1F5FE2}" type="parTrans" cxnId="{977B67BF-E4CF-4BC6-BB02-21778F3ABEBA}">
      <dgm:prSet/>
      <dgm:spPr/>
      <dgm:t>
        <a:bodyPr/>
        <a:lstStyle/>
        <a:p>
          <a:endParaRPr lang="nl-NL"/>
        </a:p>
      </dgm:t>
    </dgm:pt>
    <dgm:pt modelId="{BD2BBCBB-DEB7-4694-A3FB-268A732CC6E6}" type="sibTrans" cxnId="{977B67BF-E4CF-4BC6-BB02-21778F3ABEBA}">
      <dgm:prSet/>
      <dgm:spPr/>
      <dgm:t>
        <a:bodyPr/>
        <a:lstStyle/>
        <a:p>
          <a:endParaRPr lang="nl-NL"/>
        </a:p>
      </dgm:t>
    </dgm:pt>
    <dgm:pt modelId="{5E24A377-198E-4F44-929F-357D269412AC}" type="pres">
      <dgm:prSet presAssocID="{284227BB-3963-47C0-BF30-82C4A58C96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324931D-9D5D-47DD-A813-BE04CB153B80}" type="pres">
      <dgm:prSet presAssocID="{65728F32-BDAC-4D24-B14C-B7EA7C482381}" presName="parentText" presStyleLbl="node1" presStyleIdx="0" presStyleCnt="1" custLinFactNeighborX="1537" custLinFactNeighborY="-3377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E3F6925-59AD-4900-AE23-3089C637EEC7}" type="presOf" srcId="{284227BB-3963-47C0-BF30-82C4A58C96D1}" destId="{5E24A377-198E-4F44-929F-357D269412AC}" srcOrd="0" destOrd="0" presId="urn:microsoft.com/office/officeart/2005/8/layout/vList2"/>
    <dgm:cxn modelId="{EDB534D4-42E4-49D4-AFF4-C17786C9FD5F}" type="presOf" srcId="{65728F32-BDAC-4D24-B14C-B7EA7C482381}" destId="{3324931D-9D5D-47DD-A813-BE04CB153B80}" srcOrd="0" destOrd="0" presId="urn:microsoft.com/office/officeart/2005/8/layout/vList2"/>
    <dgm:cxn modelId="{977B67BF-E4CF-4BC6-BB02-21778F3ABEBA}" srcId="{284227BB-3963-47C0-BF30-82C4A58C96D1}" destId="{65728F32-BDAC-4D24-B14C-B7EA7C482381}" srcOrd="0" destOrd="0" parTransId="{A4D60545-D797-465F-85A7-BC0B6A1F5FE2}" sibTransId="{BD2BBCBB-DEB7-4694-A3FB-268A732CC6E6}"/>
    <dgm:cxn modelId="{AAD3A5B9-9258-4424-B7A0-C9D317526B4F}" type="presParOf" srcId="{5E24A377-198E-4F44-929F-357D269412AC}" destId="{3324931D-9D5D-47DD-A813-BE04CB153B8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D460517-DB7E-4EF8-A8C1-38062047191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9E91CC9B-91A8-4A34-AC83-E273DDE6D0C9}">
      <dgm:prSet/>
      <dgm:spPr/>
      <dgm:t>
        <a:bodyPr/>
        <a:lstStyle/>
        <a:p>
          <a:pPr algn="ctr" rtl="0"/>
          <a:r>
            <a:rPr lang="nl-NL" smtClean="0"/>
            <a:t>alleseter</a:t>
          </a:r>
          <a:endParaRPr lang="nl-NL"/>
        </a:p>
      </dgm:t>
    </dgm:pt>
    <dgm:pt modelId="{8619C3D4-8820-41E0-8813-E2AB3224C601}" type="parTrans" cxnId="{C62D7BF6-0E02-410F-BF77-CD85BB1BB1F4}">
      <dgm:prSet/>
      <dgm:spPr/>
      <dgm:t>
        <a:bodyPr/>
        <a:lstStyle/>
        <a:p>
          <a:endParaRPr lang="nl-NL"/>
        </a:p>
      </dgm:t>
    </dgm:pt>
    <dgm:pt modelId="{3CE1032F-E67D-4E38-8819-F543EF97EE64}" type="sibTrans" cxnId="{C62D7BF6-0E02-410F-BF77-CD85BB1BB1F4}">
      <dgm:prSet/>
      <dgm:spPr/>
      <dgm:t>
        <a:bodyPr/>
        <a:lstStyle/>
        <a:p>
          <a:endParaRPr lang="nl-NL"/>
        </a:p>
      </dgm:t>
    </dgm:pt>
    <dgm:pt modelId="{BD3AF67E-CFEE-421E-9CCA-DB1B6793A33B}" type="pres">
      <dgm:prSet presAssocID="{3D460517-DB7E-4EF8-A8C1-3806204719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18E0923-AA87-4C54-BE3D-2F080A8E0B5D}" type="pres">
      <dgm:prSet presAssocID="{9E91CC9B-91A8-4A34-AC83-E273DDE6D0C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A79CB8F-C272-4763-8675-BC544C4A7E6E}" type="presOf" srcId="{3D460517-DB7E-4EF8-A8C1-380620471914}" destId="{BD3AF67E-CFEE-421E-9CCA-DB1B6793A33B}" srcOrd="0" destOrd="0" presId="urn:microsoft.com/office/officeart/2005/8/layout/vList2"/>
    <dgm:cxn modelId="{C62D7BF6-0E02-410F-BF77-CD85BB1BB1F4}" srcId="{3D460517-DB7E-4EF8-A8C1-380620471914}" destId="{9E91CC9B-91A8-4A34-AC83-E273DDE6D0C9}" srcOrd="0" destOrd="0" parTransId="{8619C3D4-8820-41E0-8813-E2AB3224C601}" sibTransId="{3CE1032F-E67D-4E38-8819-F543EF97EE64}"/>
    <dgm:cxn modelId="{1409AE38-472F-41A2-A372-B0D3FCBBB846}" type="presOf" srcId="{9E91CC9B-91A8-4A34-AC83-E273DDE6D0C9}" destId="{518E0923-AA87-4C54-BE3D-2F080A8E0B5D}" srcOrd="0" destOrd="0" presId="urn:microsoft.com/office/officeart/2005/8/layout/vList2"/>
    <dgm:cxn modelId="{3CC324D2-F577-4C3C-A3E0-16B00257E615}" type="presParOf" srcId="{BD3AF67E-CFEE-421E-9CCA-DB1B6793A33B}" destId="{518E0923-AA87-4C54-BE3D-2F080A8E0B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6BEF41A-427E-4BD0-A501-A9D74609843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BA1DD14A-447F-4968-AFC2-825B765D4DFA}">
      <dgm:prSet/>
      <dgm:spPr/>
      <dgm:t>
        <a:bodyPr/>
        <a:lstStyle/>
        <a:p>
          <a:pPr algn="ctr" rtl="0"/>
          <a:r>
            <a:rPr lang="nl-NL" dirty="0" smtClean="0"/>
            <a:t>Slagtand (hoektand)</a:t>
          </a:r>
          <a:endParaRPr lang="nl-NL" dirty="0"/>
        </a:p>
      </dgm:t>
    </dgm:pt>
    <dgm:pt modelId="{C8BC3ECE-83B8-4ADC-88F0-D87CBE30439B}" type="parTrans" cxnId="{CB41DD24-F7ED-4930-8FFA-E63ABD9D1C21}">
      <dgm:prSet/>
      <dgm:spPr/>
      <dgm:t>
        <a:bodyPr/>
        <a:lstStyle/>
        <a:p>
          <a:endParaRPr lang="nl-NL"/>
        </a:p>
      </dgm:t>
    </dgm:pt>
    <dgm:pt modelId="{73B5792D-ED75-4294-9DA5-05C18FEE949B}" type="sibTrans" cxnId="{CB41DD24-F7ED-4930-8FFA-E63ABD9D1C21}">
      <dgm:prSet/>
      <dgm:spPr/>
      <dgm:t>
        <a:bodyPr/>
        <a:lstStyle/>
        <a:p>
          <a:endParaRPr lang="nl-NL"/>
        </a:p>
      </dgm:t>
    </dgm:pt>
    <dgm:pt modelId="{A09C89FE-06DE-4D65-AA9F-23BC2721622D}" type="pres">
      <dgm:prSet presAssocID="{36BEF41A-427E-4BD0-A501-A9D7460984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A9CC03B-92A2-4592-B350-DE8C9E5BDA68}" type="pres">
      <dgm:prSet presAssocID="{BA1DD14A-447F-4968-AFC2-825B765D4DF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B41DD24-F7ED-4930-8FFA-E63ABD9D1C21}" srcId="{36BEF41A-427E-4BD0-A501-A9D74609843C}" destId="{BA1DD14A-447F-4968-AFC2-825B765D4DFA}" srcOrd="0" destOrd="0" parTransId="{C8BC3ECE-83B8-4ADC-88F0-D87CBE30439B}" sibTransId="{73B5792D-ED75-4294-9DA5-05C18FEE949B}"/>
    <dgm:cxn modelId="{A8021DB8-F9CE-497C-B56B-C4EFDED1B910}" type="presOf" srcId="{BA1DD14A-447F-4968-AFC2-825B765D4DFA}" destId="{6A9CC03B-92A2-4592-B350-DE8C9E5BDA68}" srcOrd="0" destOrd="0" presId="urn:microsoft.com/office/officeart/2005/8/layout/vList2"/>
    <dgm:cxn modelId="{D736C6DB-DF72-45B5-8F5B-6353C979112B}" type="presOf" srcId="{36BEF41A-427E-4BD0-A501-A9D74609843C}" destId="{A09C89FE-06DE-4D65-AA9F-23BC2721622D}" srcOrd="0" destOrd="0" presId="urn:microsoft.com/office/officeart/2005/8/layout/vList2"/>
    <dgm:cxn modelId="{88F0B73E-9661-4720-B222-9332BA207B92}" type="presParOf" srcId="{A09C89FE-06DE-4D65-AA9F-23BC2721622D}" destId="{6A9CC03B-92A2-4592-B350-DE8C9E5BDA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E4E5FDA-FFFE-47E0-A5CD-7E04C3098D2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05AC6618-65D3-467B-A184-D41F269064F3}">
      <dgm:prSet custT="1"/>
      <dgm:spPr/>
      <dgm:t>
        <a:bodyPr/>
        <a:lstStyle/>
        <a:p>
          <a:pPr algn="ctr" rtl="0"/>
          <a:r>
            <a:rPr lang="nl-NL" sz="1600" dirty="0" smtClean="0"/>
            <a:t>Knipkies of scheurkies</a:t>
          </a:r>
          <a:endParaRPr lang="nl-NL" sz="1600" dirty="0"/>
        </a:p>
      </dgm:t>
    </dgm:pt>
    <dgm:pt modelId="{24AED0B8-BA77-40EA-A4E5-94674494C419}" type="parTrans" cxnId="{6F8A1B57-6612-4FB8-BA21-04AA20038FEF}">
      <dgm:prSet/>
      <dgm:spPr/>
      <dgm:t>
        <a:bodyPr/>
        <a:lstStyle/>
        <a:p>
          <a:endParaRPr lang="nl-NL"/>
        </a:p>
      </dgm:t>
    </dgm:pt>
    <dgm:pt modelId="{9388CECB-2654-4354-AA3A-24A302A1C45F}" type="sibTrans" cxnId="{6F8A1B57-6612-4FB8-BA21-04AA20038FEF}">
      <dgm:prSet/>
      <dgm:spPr/>
      <dgm:t>
        <a:bodyPr/>
        <a:lstStyle/>
        <a:p>
          <a:endParaRPr lang="nl-NL"/>
        </a:p>
      </dgm:t>
    </dgm:pt>
    <dgm:pt modelId="{4E06C33A-F51D-46AA-B4D0-55831B6B4CF7}" type="pres">
      <dgm:prSet presAssocID="{7E4E5FDA-FFFE-47E0-A5CD-7E04C3098D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23EDD31-B806-4D40-BE65-AA8266DE5CCB}" type="pres">
      <dgm:prSet presAssocID="{05AC6618-65D3-467B-A184-D41F269064F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F8A1B57-6612-4FB8-BA21-04AA20038FEF}" srcId="{7E4E5FDA-FFFE-47E0-A5CD-7E04C3098D2B}" destId="{05AC6618-65D3-467B-A184-D41F269064F3}" srcOrd="0" destOrd="0" parTransId="{24AED0B8-BA77-40EA-A4E5-94674494C419}" sibTransId="{9388CECB-2654-4354-AA3A-24A302A1C45F}"/>
    <dgm:cxn modelId="{9104068F-7491-46C2-8DCC-F42BE51CA2EF}" type="presOf" srcId="{7E4E5FDA-FFFE-47E0-A5CD-7E04C3098D2B}" destId="{4E06C33A-F51D-46AA-B4D0-55831B6B4CF7}" srcOrd="0" destOrd="0" presId="urn:microsoft.com/office/officeart/2005/8/layout/vList2"/>
    <dgm:cxn modelId="{77D9C701-D37B-4126-A694-2991BF6287E0}" type="presOf" srcId="{05AC6618-65D3-467B-A184-D41F269064F3}" destId="{A23EDD31-B806-4D40-BE65-AA8266DE5CCB}" srcOrd="0" destOrd="0" presId="urn:microsoft.com/office/officeart/2005/8/layout/vList2"/>
    <dgm:cxn modelId="{A3D0EC71-A87B-4E18-B38B-111D59F50FFE}" type="presParOf" srcId="{4E06C33A-F51D-46AA-B4D0-55831B6B4CF7}" destId="{A23EDD31-B806-4D40-BE65-AA8266DE5C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4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21F57F8-3773-4A5E-9F7E-AFDC99A4CD4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8DF29B6F-281B-4665-A94F-8E6EC8B5A36E}">
      <dgm:prSet/>
      <dgm:spPr/>
      <dgm:t>
        <a:bodyPr/>
        <a:lstStyle/>
        <a:p>
          <a:pPr algn="ctr" rtl="0"/>
          <a:r>
            <a:rPr lang="nl-NL" dirty="0" smtClean="0"/>
            <a:t>Plooikies</a:t>
          </a:r>
          <a:endParaRPr lang="nl-NL" dirty="0"/>
        </a:p>
      </dgm:t>
    </dgm:pt>
    <dgm:pt modelId="{DBC43AA8-F39E-4C88-AA88-C7135857366E}" type="parTrans" cxnId="{2A9B8930-9280-4BE0-A649-8C605F56BF50}">
      <dgm:prSet/>
      <dgm:spPr/>
      <dgm:t>
        <a:bodyPr/>
        <a:lstStyle/>
        <a:p>
          <a:endParaRPr lang="nl-NL"/>
        </a:p>
      </dgm:t>
    </dgm:pt>
    <dgm:pt modelId="{E9C249D1-5E19-411D-8315-AE26673D68ED}" type="sibTrans" cxnId="{2A9B8930-9280-4BE0-A649-8C605F56BF50}">
      <dgm:prSet/>
      <dgm:spPr/>
      <dgm:t>
        <a:bodyPr/>
        <a:lstStyle/>
        <a:p>
          <a:endParaRPr lang="nl-NL"/>
        </a:p>
      </dgm:t>
    </dgm:pt>
    <dgm:pt modelId="{07776EFF-14BB-4920-AE52-FCD4AFCA6F84}" type="pres">
      <dgm:prSet presAssocID="{B21F57F8-3773-4A5E-9F7E-AFDC99A4CD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5A013B0-B8AE-4639-8A56-73BCACE6F623}" type="pres">
      <dgm:prSet presAssocID="{8DF29B6F-281B-4665-A94F-8E6EC8B5A36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85FFA06-8850-4D1E-A0D6-12B7F4664AD1}" type="presOf" srcId="{8DF29B6F-281B-4665-A94F-8E6EC8B5A36E}" destId="{B5A013B0-B8AE-4639-8A56-73BCACE6F623}" srcOrd="0" destOrd="0" presId="urn:microsoft.com/office/officeart/2005/8/layout/vList2"/>
    <dgm:cxn modelId="{DAB33B5C-3A3A-4CA1-80BC-CB69EBDFF28D}" type="presOf" srcId="{B21F57F8-3773-4A5E-9F7E-AFDC99A4CD4E}" destId="{07776EFF-14BB-4920-AE52-FCD4AFCA6F84}" srcOrd="0" destOrd="0" presId="urn:microsoft.com/office/officeart/2005/8/layout/vList2"/>
    <dgm:cxn modelId="{2A9B8930-9280-4BE0-A649-8C605F56BF50}" srcId="{B21F57F8-3773-4A5E-9F7E-AFDC99A4CD4E}" destId="{8DF29B6F-281B-4665-A94F-8E6EC8B5A36E}" srcOrd="0" destOrd="0" parTransId="{DBC43AA8-F39E-4C88-AA88-C7135857366E}" sibTransId="{E9C249D1-5E19-411D-8315-AE26673D68ED}"/>
    <dgm:cxn modelId="{21F360AA-DF5C-4958-9AC1-EACFDBC3E66B}" type="presParOf" srcId="{07776EFF-14BB-4920-AE52-FCD4AFCA6F84}" destId="{B5A013B0-B8AE-4639-8A56-73BCACE6F6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53FFBFC-02B2-454D-8177-B3D856C8315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42B0808-5862-4C57-9EF2-41C90F15C60C}">
      <dgm:prSet/>
      <dgm:spPr/>
      <dgm:t>
        <a:bodyPr/>
        <a:lstStyle/>
        <a:p>
          <a:pPr algn="ctr" rtl="0"/>
          <a:r>
            <a:rPr lang="nl-NL" dirty="0" smtClean="0"/>
            <a:t>Knobbelkies</a:t>
          </a:r>
          <a:endParaRPr lang="nl-NL" dirty="0"/>
        </a:p>
      </dgm:t>
    </dgm:pt>
    <dgm:pt modelId="{8C358FBB-A342-461E-8A81-F3FAAC45D403}" type="parTrans" cxnId="{EE4B1AB9-840A-4CAA-BCFD-73F82C43A418}">
      <dgm:prSet/>
      <dgm:spPr/>
      <dgm:t>
        <a:bodyPr/>
        <a:lstStyle/>
        <a:p>
          <a:endParaRPr lang="nl-NL"/>
        </a:p>
      </dgm:t>
    </dgm:pt>
    <dgm:pt modelId="{214CDD0F-AAAA-45F0-9243-387364DBA03E}" type="sibTrans" cxnId="{EE4B1AB9-840A-4CAA-BCFD-73F82C43A418}">
      <dgm:prSet/>
      <dgm:spPr/>
      <dgm:t>
        <a:bodyPr/>
        <a:lstStyle/>
        <a:p>
          <a:endParaRPr lang="nl-NL"/>
        </a:p>
      </dgm:t>
    </dgm:pt>
    <dgm:pt modelId="{3C61A0A7-257F-475D-B9ED-C98BE182C53E}" type="pres">
      <dgm:prSet presAssocID="{853FFBFC-02B2-454D-8177-B3D856C831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76BCF02-0962-4643-80E6-36F1E4D59F60}" type="pres">
      <dgm:prSet presAssocID="{D42B0808-5862-4C57-9EF2-41C90F15C60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F4C6F62-46EC-4EBB-8A3B-E504D9D6EB00}" type="presOf" srcId="{853FFBFC-02B2-454D-8177-B3D856C83151}" destId="{3C61A0A7-257F-475D-B9ED-C98BE182C53E}" srcOrd="0" destOrd="0" presId="urn:microsoft.com/office/officeart/2005/8/layout/vList2"/>
    <dgm:cxn modelId="{EE4B1AB9-840A-4CAA-BCFD-73F82C43A418}" srcId="{853FFBFC-02B2-454D-8177-B3D856C83151}" destId="{D42B0808-5862-4C57-9EF2-41C90F15C60C}" srcOrd="0" destOrd="0" parTransId="{8C358FBB-A342-461E-8A81-F3FAAC45D403}" sibTransId="{214CDD0F-AAAA-45F0-9243-387364DBA03E}"/>
    <dgm:cxn modelId="{2269D707-1724-40DF-9A67-E0EF0A4B68D0}" type="presOf" srcId="{D42B0808-5862-4C57-9EF2-41C90F15C60C}" destId="{576BCF02-0962-4643-80E6-36F1E4D59F60}" srcOrd="0" destOrd="0" presId="urn:microsoft.com/office/officeart/2005/8/layout/vList2"/>
    <dgm:cxn modelId="{11932E8E-0926-4D0F-8BA0-E793E0FD94F8}" type="presParOf" srcId="{3C61A0A7-257F-475D-B9ED-C98BE182C53E}" destId="{576BCF02-0962-4643-80E6-36F1E4D59F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4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73B9D55-D680-49B2-A8BB-5BF7D833A37E}" type="doc">
      <dgm:prSet loTypeId="urn:microsoft.com/office/officeart/2005/8/layout/vList2" loCatId="list" qsTypeId="urn:microsoft.com/office/officeart/2005/8/quickstyle/simple5" qsCatId="simple" csTypeId="urn:microsoft.com/office/officeart/2005/8/colors/accent1_4" csCatId="accent1"/>
      <dgm:spPr/>
      <dgm:t>
        <a:bodyPr/>
        <a:lstStyle/>
        <a:p>
          <a:endParaRPr lang="nl-NL"/>
        </a:p>
      </dgm:t>
    </dgm:pt>
    <dgm:pt modelId="{25ADD433-77F9-4159-BCB3-B1DE4233E7A3}">
      <dgm:prSet custT="1"/>
      <dgm:spPr/>
      <dgm:t>
        <a:bodyPr/>
        <a:lstStyle/>
        <a:p>
          <a:pPr algn="ctr" rtl="0"/>
          <a:r>
            <a:rPr lang="nl-NL" sz="4400" b="1" smtClean="0"/>
            <a:t>Verschillende darmkanalen</a:t>
          </a:r>
          <a:endParaRPr lang="nl-NL" sz="4400"/>
        </a:p>
      </dgm:t>
    </dgm:pt>
    <dgm:pt modelId="{AC5D6C4B-BA20-42D3-8EFF-544CCC7CB3CA}" type="parTrans" cxnId="{8F5D6300-5CC7-4097-99AA-7233F64C9295}">
      <dgm:prSet/>
      <dgm:spPr/>
      <dgm:t>
        <a:bodyPr/>
        <a:lstStyle/>
        <a:p>
          <a:endParaRPr lang="nl-NL"/>
        </a:p>
      </dgm:t>
    </dgm:pt>
    <dgm:pt modelId="{783EF4C5-AAB4-4B1F-B9D0-91EBE0DC4255}" type="sibTrans" cxnId="{8F5D6300-5CC7-4097-99AA-7233F64C9295}">
      <dgm:prSet/>
      <dgm:spPr/>
      <dgm:t>
        <a:bodyPr/>
        <a:lstStyle/>
        <a:p>
          <a:endParaRPr lang="nl-NL"/>
        </a:p>
      </dgm:t>
    </dgm:pt>
    <dgm:pt modelId="{B15BACDC-72F2-4328-AB5D-7644C4C4A2F9}" type="pres">
      <dgm:prSet presAssocID="{573B9D55-D680-49B2-A8BB-5BF7D833A3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2E7655A-C2EF-4DBA-9769-49A2AAF92BA9}" type="pres">
      <dgm:prSet presAssocID="{25ADD433-77F9-4159-BCB3-B1DE4233E7A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552D287-A236-4252-A5EB-FDC9AF00EFF7}" type="presOf" srcId="{573B9D55-D680-49B2-A8BB-5BF7D833A37E}" destId="{B15BACDC-72F2-4328-AB5D-7644C4C4A2F9}" srcOrd="0" destOrd="0" presId="urn:microsoft.com/office/officeart/2005/8/layout/vList2"/>
    <dgm:cxn modelId="{8F5D6300-5CC7-4097-99AA-7233F64C9295}" srcId="{573B9D55-D680-49B2-A8BB-5BF7D833A37E}" destId="{25ADD433-77F9-4159-BCB3-B1DE4233E7A3}" srcOrd="0" destOrd="0" parTransId="{AC5D6C4B-BA20-42D3-8EFF-544CCC7CB3CA}" sibTransId="{783EF4C5-AAB4-4B1F-B9D0-91EBE0DC4255}"/>
    <dgm:cxn modelId="{4B163207-123D-4C3C-8925-1348F0F48B54}" type="presOf" srcId="{25ADD433-77F9-4159-BCB3-B1DE4233E7A3}" destId="{32E7655A-C2EF-4DBA-9769-49A2AAF92BA9}" srcOrd="0" destOrd="0" presId="urn:microsoft.com/office/officeart/2005/8/layout/vList2"/>
    <dgm:cxn modelId="{42673C52-F760-4D3E-B06F-E415708674F5}" type="presParOf" srcId="{B15BACDC-72F2-4328-AB5D-7644C4C4A2F9}" destId="{32E7655A-C2EF-4DBA-9769-49A2AAF92B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E6929BB-1711-4B93-B387-31B38637C3AB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1A942F17-9587-4E26-8C15-EE8E89A93407}">
      <dgm:prSet custT="1"/>
      <dgm:spPr/>
      <dgm:t>
        <a:bodyPr/>
        <a:lstStyle/>
        <a:p>
          <a:pPr rtl="0"/>
          <a:r>
            <a:rPr lang="nl-NL" sz="2000" b="1" dirty="0" smtClean="0"/>
            <a:t>Planteneters</a:t>
          </a:r>
          <a:r>
            <a:rPr lang="nl-NL" sz="2000" b="0" dirty="0" smtClean="0">
              <a:latin typeface="Calibri"/>
            </a:rPr>
            <a:t>→ </a:t>
          </a:r>
          <a:r>
            <a:rPr lang="nl-NL" sz="2000" b="0" dirty="0" smtClean="0"/>
            <a:t>lang darmstelsel </a:t>
          </a:r>
        </a:p>
        <a:p>
          <a:pPr rtl="0"/>
          <a:r>
            <a:rPr lang="nl-NL" sz="2000" b="0" dirty="0" smtClean="0"/>
            <a:t>(Schaap: +/- 12 m).</a:t>
          </a:r>
          <a:endParaRPr lang="nl-NL" sz="2000" b="0" dirty="0"/>
        </a:p>
      </dgm:t>
    </dgm:pt>
    <dgm:pt modelId="{1A74D31F-5427-4038-BF58-D5A73F0B6210}" type="parTrans" cxnId="{FF13C66D-3AE0-4EAD-A95F-5DB07EC8844A}">
      <dgm:prSet/>
      <dgm:spPr/>
      <dgm:t>
        <a:bodyPr/>
        <a:lstStyle/>
        <a:p>
          <a:endParaRPr lang="nl-NL" sz="2000" b="0"/>
        </a:p>
      </dgm:t>
    </dgm:pt>
    <dgm:pt modelId="{EF075984-28A6-4577-85C2-DA86FBF54396}" type="sibTrans" cxnId="{FF13C66D-3AE0-4EAD-A95F-5DB07EC8844A}">
      <dgm:prSet/>
      <dgm:spPr/>
      <dgm:t>
        <a:bodyPr/>
        <a:lstStyle/>
        <a:p>
          <a:endParaRPr lang="nl-NL" sz="2000" b="0"/>
        </a:p>
      </dgm:t>
    </dgm:pt>
    <dgm:pt modelId="{0EF66E92-76B7-48BC-9C83-8C7169E08734}">
      <dgm:prSet custT="1"/>
      <dgm:spPr/>
      <dgm:t>
        <a:bodyPr/>
        <a:lstStyle/>
        <a:p>
          <a:pPr rtl="0"/>
          <a:r>
            <a:rPr lang="nl-NL" sz="2000" b="1" dirty="0" smtClean="0"/>
            <a:t>Vleeseters </a:t>
          </a:r>
          <a:r>
            <a:rPr lang="nl-NL" sz="2000" b="0" dirty="0" smtClean="0">
              <a:latin typeface="Calibri"/>
            </a:rPr>
            <a:t>→</a:t>
          </a:r>
          <a:r>
            <a:rPr lang="nl-NL" sz="2000" b="1" dirty="0" smtClean="0">
              <a:latin typeface="Calibri"/>
            </a:rPr>
            <a:t> </a:t>
          </a:r>
          <a:r>
            <a:rPr lang="nl-NL" sz="2000" b="0" dirty="0" smtClean="0"/>
            <a:t>kort darmstelsel </a:t>
          </a:r>
        </a:p>
        <a:p>
          <a:pPr rtl="0"/>
          <a:r>
            <a:rPr lang="nl-NL" sz="2000" b="0" dirty="0" smtClean="0"/>
            <a:t>(Leeuw: +/- 2 m).</a:t>
          </a:r>
          <a:endParaRPr lang="nl-NL" sz="2000" b="0" dirty="0"/>
        </a:p>
      </dgm:t>
    </dgm:pt>
    <dgm:pt modelId="{7110C8D0-D62A-4F30-B16B-BE0592EA1897}" type="parTrans" cxnId="{1B5F1B8D-1439-48DB-B307-CF2036C1FE4E}">
      <dgm:prSet/>
      <dgm:spPr/>
      <dgm:t>
        <a:bodyPr/>
        <a:lstStyle/>
        <a:p>
          <a:endParaRPr lang="nl-NL" sz="2000" b="0"/>
        </a:p>
      </dgm:t>
    </dgm:pt>
    <dgm:pt modelId="{A96C43F1-CCE5-414E-B6BE-838E69DEB23C}" type="sibTrans" cxnId="{1B5F1B8D-1439-48DB-B307-CF2036C1FE4E}">
      <dgm:prSet/>
      <dgm:spPr/>
      <dgm:t>
        <a:bodyPr/>
        <a:lstStyle/>
        <a:p>
          <a:endParaRPr lang="nl-NL" sz="2000" b="0"/>
        </a:p>
      </dgm:t>
    </dgm:pt>
    <dgm:pt modelId="{6E0F5B08-E7C0-41FE-8C6D-2584AEFA0F78}">
      <dgm:prSet custT="1"/>
      <dgm:spPr/>
      <dgm:t>
        <a:bodyPr/>
        <a:lstStyle/>
        <a:p>
          <a:pPr rtl="0"/>
          <a:r>
            <a:rPr lang="nl-NL" sz="2000" b="1" dirty="0" smtClean="0"/>
            <a:t>Alleseters</a:t>
          </a:r>
          <a:r>
            <a:rPr lang="nl-NL" sz="2000" b="0" dirty="0" smtClean="0"/>
            <a:t> </a:t>
          </a:r>
          <a:r>
            <a:rPr lang="nl-NL" sz="2000" b="0" dirty="0" smtClean="0">
              <a:latin typeface="Calibri"/>
            </a:rPr>
            <a:t>→</a:t>
          </a:r>
          <a:r>
            <a:rPr lang="nl-NL" sz="2000" b="0" dirty="0" smtClean="0"/>
            <a:t> darmstelsel van gemiddelde lengte </a:t>
          </a:r>
        </a:p>
        <a:p>
          <a:pPr rtl="0"/>
          <a:r>
            <a:rPr lang="nl-NL" sz="2000" b="0" dirty="0" smtClean="0"/>
            <a:t>(Mens: 7-8 m). </a:t>
          </a:r>
          <a:endParaRPr lang="nl-NL" sz="2000" b="0" dirty="0"/>
        </a:p>
      </dgm:t>
    </dgm:pt>
    <dgm:pt modelId="{3C721CB7-4817-4C8E-8E9B-184F52AE061F}" type="parTrans" cxnId="{25ACE76A-A41E-45AD-AFFB-8ADCB857B8C5}">
      <dgm:prSet/>
      <dgm:spPr/>
      <dgm:t>
        <a:bodyPr/>
        <a:lstStyle/>
        <a:p>
          <a:endParaRPr lang="nl-NL" sz="2000" b="0"/>
        </a:p>
      </dgm:t>
    </dgm:pt>
    <dgm:pt modelId="{E5503E91-AC36-41A0-8C58-11E526C2ACCB}" type="sibTrans" cxnId="{25ACE76A-A41E-45AD-AFFB-8ADCB857B8C5}">
      <dgm:prSet/>
      <dgm:spPr/>
      <dgm:t>
        <a:bodyPr/>
        <a:lstStyle/>
        <a:p>
          <a:endParaRPr lang="nl-NL" sz="2000" b="0"/>
        </a:p>
      </dgm:t>
    </dgm:pt>
    <dgm:pt modelId="{99B65FC9-65C7-45A1-905B-4BD920ADBB59}" type="pres">
      <dgm:prSet presAssocID="{CE6929BB-1711-4B93-B387-31B38637C3A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A271749-3E94-4BB6-AE88-BD90D1979797}" type="pres">
      <dgm:prSet presAssocID="{1A942F17-9587-4E26-8C15-EE8E89A93407}" presName="composite" presStyleCnt="0"/>
      <dgm:spPr/>
    </dgm:pt>
    <dgm:pt modelId="{B4F0CFFC-B5A0-4369-A4CF-CEFD4BFB97CD}" type="pres">
      <dgm:prSet presAssocID="{1A942F17-9587-4E26-8C15-EE8E89A93407}" presName="imgShp" presStyleLbl="fgImgPlace1" presStyleIdx="0" presStyleCnt="3" custLinFactNeighborX="-45826" custLinFactNeighborY="-8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635DE55-5A03-4B81-8098-61C654CEF181}" type="pres">
      <dgm:prSet presAssocID="{1A942F17-9587-4E26-8C15-EE8E89A93407}" presName="txShp" presStyleLbl="node1" presStyleIdx="0" presStyleCnt="3" custScaleX="13182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1B51DB5-816D-45DA-93E7-FC096FADD637}" type="pres">
      <dgm:prSet presAssocID="{EF075984-28A6-4577-85C2-DA86FBF54396}" presName="spacing" presStyleCnt="0"/>
      <dgm:spPr/>
    </dgm:pt>
    <dgm:pt modelId="{65ED13E7-ADE8-4D61-A65C-98D4059F33DE}" type="pres">
      <dgm:prSet presAssocID="{0EF66E92-76B7-48BC-9C83-8C7169E08734}" presName="composite" presStyleCnt="0"/>
      <dgm:spPr/>
    </dgm:pt>
    <dgm:pt modelId="{0EF850A4-AF88-451C-8764-64E76DBEF0C7}" type="pres">
      <dgm:prSet presAssocID="{0EF66E92-76B7-48BC-9C83-8C7169E08734}" presName="imgShp" presStyleLbl="fgImgPlace1" presStyleIdx="1" presStyleCnt="3" custLinFactNeighborX="-54467" custLinFactNeighborY="71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6468150-C2BE-4431-B90B-746E88CC0544}" type="pres">
      <dgm:prSet presAssocID="{0EF66E92-76B7-48BC-9C83-8C7169E08734}" presName="txShp" presStyleLbl="node1" presStyleIdx="1" presStyleCnt="3" custScaleX="13081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20AA567-9F83-4779-A65B-F68C4E476D62}" type="pres">
      <dgm:prSet presAssocID="{A96C43F1-CCE5-414E-B6BE-838E69DEB23C}" presName="spacing" presStyleCnt="0"/>
      <dgm:spPr/>
    </dgm:pt>
    <dgm:pt modelId="{F4921B1B-182A-4EF3-9440-1C56E068D849}" type="pres">
      <dgm:prSet presAssocID="{6E0F5B08-E7C0-41FE-8C6D-2584AEFA0F78}" presName="composite" presStyleCnt="0"/>
      <dgm:spPr/>
    </dgm:pt>
    <dgm:pt modelId="{3C7C0016-346B-45A8-9ECB-738247265F9D}" type="pres">
      <dgm:prSet presAssocID="{6E0F5B08-E7C0-41FE-8C6D-2584AEFA0F78}" presName="imgShp" presStyleLbl="fgImgPlace1" presStyleIdx="2" presStyleCnt="3" custLinFactNeighborX="-70826" custLinFactNeighborY="-392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4962878-5EC8-4989-85E1-0FC514F81CC9}" type="pres">
      <dgm:prSet presAssocID="{6E0F5B08-E7C0-41FE-8C6D-2584AEFA0F78}" presName="txShp" presStyleLbl="node1" presStyleIdx="2" presStyleCnt="3" custScaleX="13182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DB0DB0D-A160-4EEA-B72C-ABD317797BAD}" type="presOf" srcId="{1A942F17-9587-4E26-8C15-EE8E89A93407}" destId="{F635DE55-5A03-4B81-8098-61C654CEF181}" srcOrd="0" destOrd="0" presId="urn:microsoft.com/office/officeart/2005/8/layout/vList3#1"/>
    <dgm:cxn modelId="{A98F2A07-8228-4CDF-93AA-B37C0B28872B}" type="presOf" srcId="{6E0F5B08-E7C0-41FE-8C6D-2584AEFA0F78}" destId="{54962878-5EC8-4989-85E1-0FC514F81CC9}" srcOrd="0" destOrd="0" presId="urn:microsoft.com/office/officeart/2005/8/layout/vList3#1"/>
    <dgm:cxn modelId="{8C121E28-2235-4AEF-9C4D-59E6481ADB04}" type="presOf" srcId="{0EF66E92-76B7-48BC-9C83-8C7169E08734}" destId="{36468150-C2BE-4431-B90B-746E88CC0544}" srcOrd="0" destOrd="0" presId="urn:microsoft.com/office/officeart/2005/8/layout/vList3#1"/>
    <dgm:cxn modelId="{FF13C66D-3AE0-4EAD-A95F-5DB07EC8844A}" srcId="{CE6929BB-1711-4B93-B387-31B38637C3AB}" destId="{1A942F17-9587-4E26-8C15-EE8E89A93407}" srcOrd="0" destOrd="0" parTransId="{1A74D31F-5427-4038-BF58-D5A73F0B6210}" sibTransId="{EF075984-28A6-4577-85C2-DA86FBF54396}"/>
    <dgm:cxn modelId="{8AE80BE9-A6B8-4916-8D35-8C357C70D58F}" type="presOf" srcId="{CE6929BB-1711-4B93-B387-31B38637C3AB}" destId="{99B65FC9-65C7-45A1-905B-4BD920ADBB59}" srcOrd="0" destOrd="0" presId="urn:microsoft.com/office/officeart/2005/8/layout/vList3#1"/>
    <dgm:cxn modelId="{25ACE76A-A41E-45AD-AFFB-8ADCB857B8C5}" srcId="{CE6929BB-1711-4B93-B387-31B38637C3AB}" destId="{6E0F5B08-E7C0-41FE-8C6D-2584AEFA0F78}" srcOrd="2" destOrd="0" parTransId="{3C721CB7-4817-4C8E-8E9B-184F52AE061F}" sibTransId="{E5503E91-AC36-41A0-8C58-11E526C2ACCB}"/>
    <dgm:cxn modelId="{1B5F1B8D-1439-48DB-B307-CF2036C1FE4E}" srcId="{CE6929BB-1711-4B93-B387-31B38637C3AB}" destId="{0EF66E92-76B7-48BC-9C83-8C7169E08734}" srcOrd="1" destOrd="0" parTransId="{7110C8D0-D62A-4F30-B16B-BE0592EA1897}" sibTransId="{A96C43F1-CCE5-414E-B6BE-838E69DEB23C}"/>
    <dgm:cxn modelId="{1FBB49D9-760F-4CBF-95A6-F8FC312819F4}" type="presParOf" srcId="{99B65FC9-65C7-45A1-905B-4BD920ADBB59}" destId="{9A271749-3E94-4BB6-AE88-BD90D1979797}" srcOrd="0" destOrd="0" presId="urn:microsoft.com/office/officeart/2005/8/layout/vList3#1"/>
    <dgm:cxn modelId="{5B73B1BC-968F-4459-9CCA-CEF91FC46E6C}" type="presParOf" srcId="{9A271749-3E94-4BB6-AE88-BD90D1979797}" destId="{B4F0CFFC-B5A0-4369-A4CF-CEFD4BFB97CD}" srcOrd="0" destOrd="0" presId="urn:microsoft.com/office/officeart/2005/8/layout/vList3#1"/>
    <dgm:cxn modelId="{E12C351B-C3BD-47EA-BCAF-52DE27A8DDBA}" type="presParOf" srcId="{9A271749-3E94-4BB6-AE88-BD90D1979797}" destId="{F635DE55-5A03-4B81-8098-61C654CEF181}" srcOrd="1" destOrd="0" presId="urn:microsoft.com/office/officeart/2005/8/layout/vList3#1"/>
    <dgm:cxn modelId="{73E9D910-B7E1-4AFB-BEA2-4C098958FDFA}" type="presParOf" srcId="{99B65FC9-65C7-45A1-905B-4BD920ADBB59}" destId="{E1B51DB5-816D-45DA-93E7-FC096FADD637}" srcOrd="1" destOrd="0" presId="urn:microsoft.com/office/officeart/2005/8/layout/vList3#1"/>
    <dgm:cxn modelId="{DBE511B8-AC3B-41F6-B5A1-8E8873B6C9BE}" type="presParOf" srcId="{99B65FC9-65C7-45A1-905B-4BD920ADBB59}" destId="{65ED13E7-ADE8-4D61-A65C-98D4059F33DE}" srcOrd="2" destOrd="0" presId="urn:microsoft.com/office/officeart/2005/8/layout/vList3#1"/>
    <dgm:cxn modelId="{9D501805-ACA3-4EDB-8F39-E9E43C63A0D7}" type="presParOf" srcId="{65ED13E7-ADE8-4D61-A65C-98D4059F33DE}" destId="{0EF850A4-AF88-451C-8764-64E76DBEF0C7}" srcOrd="0" destOrd="0" presId="urn:microsoft.com/office/officeart/2005/8/layout/vList3#1"/>
    <dgm:cxn modelId="{3FEE4E61-5C01-4464-B72E-8533F0296D65}" type="presParOf" srcId="{65ED13E7-ADE8-4D61-A65C-98D4059F33DE}" destId="{36468150-C2BE-4431-B90B-746E88CC0544}" srcOrd="1" destOrd="0" presId="urn:microsoft.com/office/officeart/2005/8/layout/vList3#1"/>
    <dgm:cxn modelId="{2DEC867D-8911-4187-B91C-6272EB4DAD26}" type="presParOf" srcId="{99B65FC9-65C7-45A1-905B-4BD920ADBB59}" destId="{920AA567-9F83-4779-A65B-F68C4E476D62}" srcOrd="3" destOrd="0" presId="urn:microsoft.com/office/officeart/2005/8/layout/vList3#1"/>
    <dgm:cxn modelId="{E717C84C-0FAF-4C54-B523-5EE236ED4D21}" type="presParOf" srcId="{99B65FC9-65C7-45A1-905B-4BD920ADBB59}" destId="{F4921B1B-182A-4EF3-9440-1C56E068D849}" srcOrd="4" destOrd="0" presId="urn:microsoft.com/office/officeart/2005/8/layout/vList3#1"/>
    <dgm:cxn modelId="{5C638D8E-D621-4AC7-9494-E3891757041B}" type="presParOf" srcId="{F4921B1B-182A-4EF3-9440-1C56E068D849}" destId="{3C7C0016-346B-45A8-9ECB-738247265F9D}" srcOrd="0" destOrd="0" presId="urn:microsoft.com/office/officeart/2005/8/layout/vList3#1"/>
    <dgm:cxn modelId="{FFDFAF37-3CB3-4FBC-B1CB-4A2AF240113A}" type="presParOf" srcId="{F4921B1B-182A-4EF3-9440-1C56E068D849}" destId="{54962878-5EC8-4989-85E1-0FC514F81CC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09119F-2688-44D5-9856-0684BD9DFCB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D09526D1-7D85-4DA8-B517-0842A0139E54}">
      <dgm:prSet/>
      <dgm:spPr/>
      <dgm:t>
        <a:bodyPr/>
        <a:lstStyle/>
        <a:p>
          <a:pPr algn="ctr" rtl="0"/>
          <a:r>
            <a:rPr lang="nl-NL" smtClean="0"/>
            <a:t>Uitleg</a:t>
          </a:r>
          <a:endParaRPr lang="nl-NL"/>
        </a:p>
      </dgm:t>
    </dgm:pt>
    <dgm:pt modelId="{4714C99B-850C-4964-BDE3-C9C53C1EBD08}" type="parTrans" cxnId="{53A74DCD-7254-4681-A10D-DDF706EA49FA}">
      <dgm:prSet/>
      <dgm:spPr/>
      <dgm:t>
        <a:bodyPr/>
        <a:lstStyle/>
        <a:p>
          <a:pPr algn="ctr"/>
          <a:endParaRPr lang="nl-NL"/>
        </a:p>
      </dgm:t>
    </dgm:pt>
    <dgm:pt modelId="{3A441168-763B-4517-9068-B47AFA4EB55A}" type="sibTrans" cxnId="{53A74DCD-7254-4681-A10D-DDF706EA49FA}">
      <dgm:prSet/>
      <dgm:spPr/>
      <dgm:t>
        <a:bodyPr/>
        <a:lstStyle/>
        <a:p>
          <a:pPr algn="ctr"/>
          <a:endParaRPr lang="nl-NL"/>
        </a:p>
      </dgm:t>
    </dgm:pt>
    <dgm:pt modelId="{5B490AF6-4093-4BD3-ABC6-C57F50A23AA1}">
      <dgm:prSet/>
      <dgm:spPr/>
      <dgm:t>
        <a:bodyPr/>
        <a:lstStyle/>
        <a:p>
          <a:pPr algn="ctr" rtl="0"/>
          <a:r>
            <a:rPr lang="nl-NL" smtClean="0"/>
            <a:t>Filmpje: Dierentanden</a:t>
          </a:r>
          <a:endParaRPr lang="nl-NL"/>
        </a:p>
      </dgm:t>
    </dgm:pt>
    <dgm:pt modelId="{A55FA1D1-D28F-4CB6-8B3C-5852BE69E0E9}" type="parTrans" cxnId="{9EF7C4CD-4B4C-4663-B00A-B92DB7F0EFFA}">
      <dgm:prSet/>
      <dgm:spPr/>
      <dgm:t>
        <a:bodyPr/>
        <a:lstStyle/>
        <a:p>
          <a:pPr algn="ctr"/>
          <a:endParaRPr lang="nl-NL"/>
        </a:p>
      </dgm:t>
    </dgm:pt>
    <dgm:pt modelId="{FC54782B-920B-4443-941C-3C3779042492}" type="sibTrans" cxnId="{9EF7C4CD-4B4C-4663-B00A-B92DB7F0EFFA}">
      <dgm:prSet/>
      <dgm:spPr/>
      <dgm:t>
        <a:bodyPr/>
        <a:lstStyle/>
        <a:p>
          <a:pPr algn="ctr"/>
          <a:endParaRPr lang="nl-NL"/>
        </a:p>
      </dgm:t>
    </dgm:pt>
    <dgm:pt modelId="{054220C9-7204-4C45-BF71-16F90EE9933D}">
      <dgm:prSet/>
      <dgm:spPr/>
      <dgm:t>
        <a:bodyPr/>
        <a:lstStyle/>
        <a:p>
          <a:pPr algn="ctr" rtl="0"/>
          <a:r>
            <a:rPr lang="nl-NL" smtClean="0"/>
            <a:t>Opdrachten</a:t>
          </a:r>
          <a:endParaRPr lang="nl-NL"/>
        </a:p>
      </dgm:t>
    </dgm:pt>
    <dgm:pt modelId="{426CE25B-6BE4-4D80-90A4-7BF2CC95E88D}" type="parTrans" cxnId="{04FA612F-025A-4632-A612-FA8DBEB65F92}">
      <dgm:prSet/>
      <dgm:spPr/>
      <dgm:t>
        <a:bodyPr/>
        <a:lstStyle/>
        <a:p>
          <a:pPr algn="ctr"/>
          <a:endParaRPr lang="nl-NL"/>
        </a:p>
      </dgm:t>
    </dgm:pt>
    <dgm:pt modelId="{A35323B1-38BE-46E5-BB98-3B0BB89A384F}" type="sibTrans" cxnId="{04FA612F-025A-4632-A612-FA8DBEB65F92}">
      <dgm:prSet/>
      <dgm:spPr/>
      <dgm:t>
        <a:bodyPr/>
        <a:lstStyle/>
        <a:p>
          <a:pPr algn="ctr"/>
          <a:endParaRPr lang="nl-NL"/>
        </a:p>
      </dgm:t>
    </dgm:pt>
    <dgm:pt modelId="{E6222B4B-5E7E-4DEE-AF8D-E0790C5B5FE5}">
      <dgm:prSet/>
      <dgm:spPr/>
      <dgm:t>
        <a:bodyPr/>
        <a:lstStyle/>
        <a:p>
          <a:pPr algn="ctr" rtl="0"/>
          <a:r>
            <a:rPr lang="nl-NL" smtClean="0"/>
            <a:t>Huiswerk</a:t>
          </a:r>
          <a:endParaRPr lang="nl-NL"/>
        </a:p>
      </dgm:t>
    </dgm:pt>
    <dgm:pt modelId="{869413EB-3B4B-4D87-9436-CC6E1285B2A8}" type="parTrans" cxnId="{D8707A07-9E50-411F-9324-A3E0D503A55D}">
      <dgm:prSet/>
      <dgm:spPr/>
      <dgm:t>
        <a:bodyPr/>
        <a:lstStyle/>
        <a:p>
          <a:pPr algn="ctr"/>
          <a:endParaRPr lang="nl-NL"/>
        </a:p>
      </dgm:t>
    </dgm:pt>
    <dgm:pt modelId="{ADBA9A2A-9310-43B1-8D9B-4316B72CF196}" type="sibTrans" cxnId="{D8707A07-9E50-411F-9324-A3E0D503A55D}">
      <dgm:prSet/>
      <dgm:spPr/>
      <dgm:t>
        <a:bodyPr/>
        <a:lstStyle/>
        <a:p>
          <a:pPr algn="ctr"/>
          <a:endParaRPr lang="nl-NL"/>
        </a:p>
      </dgm:t>
    </dgm:pt>
    <dgm:pt modelId="{75D65359-7CA9-4B3D-B148-CF0EECB5F6D8}" type="pres">
      <dgm:prSet presAssocID="{A909119F-2688-44D5-9856-0684BD9DFC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AD4A987-DAF9-4B41-B648-2F808FF285D5}" type="pres">
      <dgm:prSet presAssocID="{D09526D1-7D85-4DA8-B517-0842A0139E5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FA9CFEF-9FFB-49CD-A370-4F4475433675}" type="pres">
      <dgm:prSet presAssocID="{3A441168-763B-4517-9068-B47AFA4EB55A}" presName="spacer" presStyleCnt="0"/>
      <dgm:spPr/>
    </dgm:pt>
    <dgm:pt modelId="{1DED1741-C0F6-431D-A806-7D70E5657592}" type="pres">
      <dgm:prSet presAssocID="{5B490AF6-4093-4BD3-ABC6-C57F50A23AA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8335D37-A84D-420D-B69A-BD6FF42028B9}" type="pres">
      <dgm:prSet presAssocID="{FC54782B-920B-4443-941C-3C3779042492}" presName="spacer" presStyleCnt="0"/>
      <dgm:spPr/>
    </dgm:pt>
    <dgm:pt modelId="{7732110A-2C4E-4D44-9FB6-FF16BB2012F4}" type="pres">
      <dgm:prSet presAssocID="{054220C9-7204-4C45-BF71-16F90EE9933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F6AD17C-FB1C-48CC-9484-D737994E027A}" type="pres">
      <dgm:prSet presAssocID="{A35323B1-38BE-46E5-BB98-3B0BB89A384F}" presName="spacer" presStyleCnt="0"/>
      <dgm:spPr/>
    </dgm:pt>
    <dgm:pt modelId="{F09D1241-822B-4F47-9E05-678F18E0CFD7}" type="pres">
      <dgm:prSet presAssocID="{E6222B4B-5E7E-4DEE-AF8D-E0790C5B5FE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FA086AC-78E0-4BA2-9971-9C0F030A9060}" type="presOf" srcId="{D09526D1-7D85-4DA8-B517-0842A0139E54}" destId="{2AD4A987-DAF9-4B41-B648-2F808FF285D5}" srcOrd="0" destOrd="0" presId="urn:microsoft.com/office/officeart/2005/8/layout/vList2"/>
    <dgm:cxn modelId="{04FA612F-025A-4632-A612-FA8DBEB65F92}" srcId="{A909119F-2688-44D5-9856-0684BD9DFCB1}" destId="{054220C9-7204-4C45-BF71-16F90EE9933D}" srcOrd="2" destOrd="0" parTransId="{426CE25B-6BE4-4D80-90A4-7BF2CC95E88D}" sibTransId="{A35323B1-38BE-46E5-BB98-3B0BB89A384F}"/>
    <dgm:cxn modelId="{42A35CC1-B35B-463A-AFC7-4A059703F445}" type="presOf" srcId="{054220C9-7204-4C45-BF71-16F90EE9933D}" destId="{7732110A-2C4E-4D44-9FB6-FF16BB2012F4}" srcOrd="0" destOrd="0" presId="urn:microsoft.com/office/officeart/2005/8/layout/vList2"/>
    <dgm:cxn modelId="{9EF7C4CD-4B4C-4663-B00A-B92DB7F0EFFA}" srcId="{A909119F-2688-44D5-9856-0684BD9DFCB1}" destId="{5B490AF6-4093-4BD3-ABC6-C57F50A23AA1}" srcOrd="1" destOrd="0" parTransId="{A55FA1D1-D28F-4CB6-8B3C-5852BE69E0E9}" sibTransId="{FC54782B-920B-4443-941C-3C3779042492}"/>
    <dgm:cxn modelId="{53A74DCD-7254-4681-A10D-DDF706EA49FA}" srcId="{A909119F-2688-44D5-9856-0684BD9DFCB1}" destId="{D09526D1-7D85-4DA8-B517-0842A0139E54}" srcOrd="0" destOrd="0" parTransId="{4714C99B-850C-4964-BDE3-C9C53C1EBD08}" sibTransId="{3A441168-763B-4517-9068-B47AFA4EB55A}"/>
    <dgm:cxn modelId="{97ABC4F9-B44E-4686-A545-7277CE876B44}" type="presOf" srcId="{E6222B4B-5E7E-4DEE-AF8D-E0790C5B5FE5}" destId="{F09D1241-822B-4F47-9E05-678F18E0CFD7}" srcOrd="0" destOrd="0" presId="urn:microsoft.com/office/officeart/2005/8/layout/vList2"/>
    <dgm:cxn modelId="{D8707A07-9E50-411F-9324-A3E0D503A55D}" srcId="{A909119F-2688-44D5-9856-0684BD9DFCB1}" destId="{E6222B4B-5E7E-4DEE-AF8D-E0790C5B5FE5}" srcOrd="3" destOrd="0" parTransId="{869413EB-3B4B-4D87-9436-CC6E1285B2A8}" sibTransId="{ADBA9A2A-9310-43B1-8D9B-4316B72CF196}"/>
    <dgm:cxn modelId="{C09A5B12-2D94-44F0-A658-9DB39640EF6D}" type="presOf" srcId="{A909119F-2688-44D5-9856-0684BD9DFCB1}" destId="{75D65359-7CA9-4B3D-B148-CF0EECB5F6D8}" srcOrd="0" destOrd="0" presId="urn:microsoft.com/office/officeart/2005/8/layout/vList2"/>
    <dgm:cxn modelId="{E5C04D5D-1036-4C0A-A39C-8794B7F35EB3}" type="presOf" srcId="{5B490AF6-4093-4BD3-ABC6-C57F50A23AA1}" destId="{1DED1741-C0F6-431D-A806-7D70E5657592}" srcOrd="0" destOrd="0" presId="urn:microsoft.com/office/officeart/2005/8/layout/vList2"/>
    <dgm:cxn modelId="{84CB8146-E417-4BA7-AC94-64D19B706F85}" type="presParOf" srcId="{75D65359-7CA9-4B3D-B148-CF0EECB5F6D8}" destId="{2AD4A987-DAF9-4B41-B648-2F808FF285D5}" srcOrd="0" destOrd="0" presId="urn:microsoft.com/office/officeart/2005/8/layout/vList2"/>
    <dgm:cxn modelId="{3D824CA5-87FD-4FB2-ABEB-4061AE202739}" type="presParOf" srcId="{75D65359-7CA9-4B3D-B148-CF0EECB5F6D8}" destId="{8FA9CFEF-9FFB-49CD-A370-4F4475433675}" srcOrd="1" destOrd="0" presId="urn:microsoft.com/office/officeart/2005/8/layout/vList2"/>
    <dgm:cxn modelId="{C34F8F9E-644C-4BAF-B2EC-A16DCB4C0EBB}" type="presParOf" srcId="{75D65359-7CA9-4B3D-B148-CF0EECB5F6D8}" destId="{1DED1741-C0F6-431D-A806-7D70E5657592}" srcOrd="2" destOrd="0" presId="urn:microsoft.com/office/officeart/2005/8/layout/vList2"/>
    <dgm:cxn modelId="{811FD115-BEE9-40DA-B461-2CBACA45C081}" type="presParOf" srcId="{75D65359-7CA9-4B3D-B148-CF0EECB5F6D8}" destId="{D8335D37-A84D-420D-B69A-BD6FF42028B9}" srcOrd="3" destOrd="0" presId="urn:microsoft.com/office/officeart/2005/8/layout/vList2"/>
    <dgm:cxn modelId="{47633967-53D6-484A-8FBB-03F2BD8DAA13}" type="presParOf" srcId="{75D65359-7CA9-4B3D-B148-CF0EECB5F6D8}" destId="{7732110A-2C4E-4D44-9FB6-FF16BB2012F4}" srcOrd="4" destOrd="0" presId="urn:microsoft.com/office/officeart/2005/8/layout/vList2"/>
    <dgm:cxn modelId="{53D56DEC-95CA-4BE8-B32F-7B2E615455C3}" type="presParOf" srcId="{75D65359-7CA9-4B3D-B148-CF0EECB5F6D8}" destId="{0F6AD17C-FB1C-48CC-9484-D737994E027A}" srcOrd="5" destOrd="0" presId="urn:microsoft.com/office/officeart/2005/8/layout/vList2"/>
    <dgm:cxn modelId="{4F998127-1B06-4D7E-AE67-E5042D4B27DA}" type="presParOf" srcId="{75D65359-7CA9-4B3D-B148-CF0EECB5F6D8}" destId="{F09D1241-822B-4F47-9E05-678F18E0CFD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5A1FC09-3AD0-4B40-80EC-89CC18016D8E}" type="doc">
      <dgm:prSet loTypeId="urn:microsoft.com/office/officeart/2005/8/layout/vList2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nl-NL"/>
        </a:p>
      </dgm:t>
    </dgm:pt>
    <dgm:pt modelId="{08DE9F9F-9991-47B4-93D7-3246F713F388}">
      <dgm:prSet custT="1"/>
      <dgm:spPr/>
      <dgm:t>
        <a:bodyPr/>
        <a:lstStyle/>
        <a:p>
          <a:pPr algn="ctr" rtl="0"/>
          <a:r>
            <a:rPr lang="nl-NL" sz="4400" b="1" dirty="0" smtClean="0"/>
            <a:t>Filmpje</a:t>
          </a:r>
          <a:endParaRPr lang="nl-NL" sz="4400" dirty="0"/>
        </a:p>
      </dgm:t>
    </dgm:pt>
    <dgm:pt modelId="{F5A7953B-4A90-4D12-A672-90AD8CA7748F}" type="parTrans" cxnId="{205C72E9-703A-4AD3-9AF7-17D60592DB7A}">
      <dgm:prSet/>
      <dgm:spPr/>
      <dgm:t>
        <a:bodyPr/>
        <a:lstStyle/>
        <a:p>
          <a:endParaRPr lang="nl-NL"/>
        </a:p>
      </dgm:t>
    </dgm:pt>
    <dgm:pt modelId="{D75F8A5D-05E1-4CCC-A814-4881D605AEEE}" type="sibTrans" cxnId="{205C72E9-703A-4AD3-9AF7-17D60592DB7A}">
      <dgm:prSet/>
      <dgm:spPr/>
      <dgm:t>
        <a:bodyPr/>
        <a:lstStyle/>
        <a:p>
          <a:endParaRPr lang="nl-NL"/>
        </a:p>
      </dgm:t>
    </dgm:pt>
    <dgm:pt modelId="{7F27E0DC-3457-4934-A39E-825D42381C86}" type="pres">
      <dgm:prSet presAssocID="{C5A1FC09-3AD0-4B40-80EC-89CC18016D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E5C0A0B-BD0F-45FB-9F2C-773A504BC006}" type="pres">
      <dgm:prSet presAssocID="{08DE9F9F-9991-47B4-93D7-3246F713F38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05C72E9-703A-4AD3-9AF7-17D60592DB7A}" srcId="{C5A1FC09-3AD0-4B40-80EC-89CC18016D8E}" destId="{08DE9F9F-9991-47B4-93D7-3246F713F388}" srcOrd="0" destOrd="0" parTransId="{F5A7953B-4A90-4D12-A672-90AD8CA7748F}" sibTransId="{D75F8A5D-05E1-4CCC-A814-4881D605AEEE}"/>
    <dgm:cxn modelId="{C4679043-AB9F-48F0-B6B6-53A9A936F2A7}" type="presOf" srcId="{C5A1FC09-3AD0-4B40-80EC-89CC18016D8E}" destId="{7F27E0DC-3457-4934-A39E-825D42381C86}" srcOrd="0" destOrd="0" presId="urn:microsoft.com/office/officeart/2005/8/layout/vList2"/>
    <dgm:cxn modelId="{7BDFA342-F261-48C6-93F7-0E974816CFBF}" type="presOf" srcId="{08DE9F9F-9991-47B4-93D7-3246F713F388}" destId="{EE5C0A0B-BD0F-45FB-9F2C-773A504BC006}" srcOrd="0" destOrd="0" presId="urn:microsoft.com/office/officeart/2005/8/layout/vList2"/>
    <dgm:cxn modelId="{263FB9DD-6D28-4204-BDAC-A7A2E11B1BD5}" type="presParOf" srcId="{7F27E0DC-3457-4934-A39E-825D42381C86}" destId="{EE5C0A0B-BD0F-45FB-9F2C-773A504BC0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FC34524-709F-4E50-B7AC-CC367C9698A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44E075CC-C916-4A0E-B7F1-1DD44B9E17F9}">
      <dgm:prSet/>
      <dgm:spPr/>
      <dgm:t>
        <a:bodyPr/>
        <a:lstStyle/>
        <a:p>
          <a:pPr rtl="0"/>
          <a:r>
            <a:rPr lang="nl-NL" dirty="0" smtClean="0"/>
            <a:t>Het klokhuis: Aflevering:</a:t>
          </a:r>
          <a:r>
            <a:rPr lang="nl-NL" dirty="0" smtClean="0">
              <a:hlinkClick xmlns:r="http://schemas.openxmlformats.org/officeDocument/2006/relationships" r:id="rId1"/>
            </a:rPr>
            <a:t> </a:t>
          </a:r>
          <a:r>
            <a:rPr lang="nl-NL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Dierentanden</a:t>
          </a:r>
          <a:endParaRPr lang="nl-NL" dirty="0">
            <a:solidFill>
              <a:schemeClr val="tx1"/>
            </a:solidFill>
          </a:endParaRPr>
        </a:p>
      </dgm:t>
    </dgm:pt>
    <dgm:pt modelId="{8FA3E257-A292-426E-B361-ED68DEBBEF1E}" type="parTrans" cxnId="{CB9EECA5-92DF-4931-946C-9C24FFD70E3C}">
      <dgm:prSet/>
      <dgm:spPr/>
      <dgm:t>
        <a:bodyPr/>
        <a:lstStyle/>
        <a:p>
          <a:endParaRPr lang="nl-NL"/>
        </a:p>
      </dgm:t>
    </dgm:pt>
    <dgm:pt modelId="{8FD0292C-B599-49BB-A424-51537133DF96}" type="sibTrans" cxnId="{CB9EECA5-92DF-4931-946C-9C24FFD70E3C}">
      <dgm:prSet/>
      <dgm:spPr/>
      <dgm:t>
        <a:bodyPr/>
        <a:lstStyle/>
        <a:p>
          <a:endParaRPr lang="nl-NL"/>
        </a:p>
      </dgm:t>
    </dgm:pt>
    <dgm:pt modelId="{73E79C37-2189-434B-A604-77573AB78277}" type="pres">
      <dgm:prSet presAssocID="{AFC34524-709F-4E50-B7AC-CC367C9698A6}" presName="linear" presStyleCnt="0">
        <dgm:presLayoutVars>
          <dgm:animLvl val="lvl"/>
          <dgm:resizeHandles val="exact"/>
        </dgm:presLayoutVars>
      </dgm:prSet>
      <dgm:spPr/>
    </dgm:pt>
    <dgm:pt modelId="{01358B11-634A-46FA-B47E-62A7DF5D7508}" type="pres">
      <dgm:prSet presAssocID="{44E075CC-C916-4A0E-B7F1-1DD44B9E17F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9B81851-2AA7-49CE-BB76-439AE6A9AF08}" type="presOf" srcId="{AFC34524-709F-4E50-B7AC-CC367C9698A6}" destId="{73E79C37-2189-434B-A604-77573AB78277}" srcOrd="0" destOrd="0" presId="urn:microsoft.com/office/officeart/2005/8/layout/vList2"/>
    <dgm:cxn modelId="{CB9EECA5-92DF-4931-946C-9C24FFD70E3C}" srcId="{AFC34524-709F-4E50-B7AC-CC367C9698A6}" destId="{44E075CC-C916-4A0E-B7F1-1DD44B9E17F9}" srcOrd="0" destOrd="0" parTransId="{8FA3E257-A292-426E-B361-ED68DEBBEF1E}" sibTransId="{8FD0292C-B599-49BB-A424-51537133DF96}"/>
    <dgm:cxn modelId="{C071C67C-0A44-45E5-B535-B54C155DE07E}" type="presOf" srcId="{44E075CC-C916-4A0E-B7F1-1DD44B9E17F9}" destId="{01358B11-634A-46FA-B47E-62A7DF5D7508}" srcOrd="0" destOrd="0" presId="urn:microsoft.com/office/officeart/2005/8/layout/vList2"/>
    <dgm:cxn modelId="{0543E205-2DE3-40AE-9C4A-CAB863008734}" type="presParOf" srcId="{73E79C37-2189-434B-A604-77573AB78277}" destId="{01358B11-634A-46FA-B47E-62A7DF5D750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5A1FC09-3AD0-4B40-80EC-89CC18016D8E}" type="doc">
      <dgm:prSet loTypeId="urn:microsoft.com/office/officeart/2005/8/layout/vList2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nl-NL"/>
        </a:p>
      </dgm:t>
    </dgm:pt>
    <dgm:pt modelId="{08DE9F9F-9991-47B4-93D7-3246F713F388}">
      <dgm:prSet custT="1"/>
      <dgm:spPr/>
      <dgm:t>
        <a:bodyPr/>
        <a:lstStyle/>
        <a:p>
          <a:pPr algn="ctr" rtl="0"/>
          <a:r>
            <a:rPr lang="nl-NL" sz="4400" dirty="0" smtClean="0"/>
            <a:t>Opdrachten</a:t>
          </a:r>
          <a:endParaRPr lang="nl-NL" sz="4400" dirty="0"/>
        </a:p>
      </dgm:t>
    </dgm:pt>
    <dgm:pt modelId="{F5A7953B-4A90-4D12-A672-90AD8CA7748F}" type="parTrans" cxnId="{205C72E9-703A-4AD3-9AF7-17D60592DB7A}">
      <dgm:prSet/>
      <dgm:spPr/>
      <dgm:t>
        <a:bodyPr/>
        <a:lstStyle/>
        <a:p>
          <a:endParaRPr lang="nl-NL"/>
        </a:p>
      </dgm:t>
    </dgm:pt>
    <dgm:pt modelId="{D75F8A5D-05E1-4CCC-A814-4881D605AEEE}" type="sibTrans" cxnId="{205C72E9-703A-4AD3-9AF7-17D60592DB7A}">
      <dgm:prSet/>
      <dgm:spPr/>
      <dgm:t>
        <a:bodyPr/>
        <a:lstStyle/>
        <a:p>
          <a:endParaRPr lang="nl-NL"/>
        </a:p>
      </dgm:t>
    </dgm:pt>
    <dgm:pt modelId="{7F27E0DC-3457-4934-A39E-825D42381C86}" type="pres">
      <dgm:prSet presAssocID="{C5A1FC09-3AD0-4B40-80EC-89CC18016D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E5C0A0B-BD0F-45FB-9F2C-773A504BC006}" type="pres">
      <dgm:prSet presAssocID="{08DE9F9F-9991-47B4-93D7-3246F713F38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868E690-EAFD-484F-8DCF-7F6954DC74E2}" type="presOf" srcId="{C5A1FC09-3AD0-4B40-80EC-89CC18016D8E}" destId="{7F27E0DC-3457-4934-A39E-825D42381C86}" srcOrd="0" destOrd="0" presId="urn:microsoft.com/office/officeart/2005/8/layout/vList2"/>
    <dgm:cxn modelId="{205C72E9-703A-4AD3-9AF7-17D60592DB7A}" srcId="{C5A1FC09-3AD0-4B40-80EC-89CC18016D8E}" destId="{08DE9F9F-9991-47B4-93D7-3246F713F388}" srcOrd="0" destOrd="0" parTransId="{F5A7953B-4A90-4D12-A672-90AD8CA7748F}" sibTransId="{D75F8A5D-05E1-4CCC-A814-4881D605AEEE}"/>
    <dgm:cxn modelId="{7879FCF5-187F-4427-8FFB-1F9468E9F366}" type="presOf" srcId="{08DE9F9F-9991-47B4-93D7-3246F713F388}" destId="{EE5C0A0B-BD0F-45FB-9F2C-773A504BC006}" srcOrd="0" destOrd="0" presId="urn:microsoft.com/office/officeart/2005/8/layout/vList2"/>
    <dgm:cxn modelId="{3CB1E396-6376-4EC6-AB13-4A30673067D9}" type="presParOf" srcId="{7F27E0DC-3457-4934-A39E-825D42381C86}" destId="{EE5C0A0B-BD0F-45FB-9F2C-773A504BC0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8DB205F-CEF0-470E-B57A-69A54A155B9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89F79BE-E122-4DC9-BC81-03699974A913}">
      <dgm:prSet/>
      <dgm:spPr/>
      <dgm:t>
        <a:bodyPr/>
        <a:lstStyle/>
        <a:p>
          <a:pPr rtl="0"/>
          <a:r>
            <a:rPr lang="nl-NL" dirty="0" smtClean="0"/>
            <a:t>Maak opdracht </a:t>
          </a:r>
          <a:r>
            <a:rPr lang="nl-NL" dirty="0" smtClean="0"/>
            <a:t>26</a:t>
          </a:r>
          <a:endParaRPr lang="nl-NL" dirty="0"/>
        </a:p>
      </dgm:t>
    </dgm:pt>
    <dgm:pt modelId="{6935915F-B7E6-4247-89D0-4F3F6C70BA43}" type="parTrans" cxnId="{5BD7445C-2449-483F-A9BB-E072FE171100}">
      <dgm:prSet/>
      <dgm:spPr/>
      <dgm:t>
        <a:bodyPr/>
        <a:lstStyle/>
        <a:p>
          <a:endParaRPr lang="nl-NL"/>
        </a:p>
      </dgm:t>
    </dgm:pt>
    <dgm:pt modelId="{32C3E3CA-621A-45AC-A22D-8A5BC8A49F7B}" type="sibTrans" cxnId="{5BD7445C-2449-483F-A9BB-E072FE171100}">
      <dgm:prSet/>
      <dgm:spPr/>
      <dgm:t>
        <a:bodyPr/>
        <a:lstStyle/>
        <a:p>
          <a:endParaRPr lang="nl-NL"/>
        </a:p>
      </dgm:t>
    </dgm:pt>
    <dgm:pt modelId="{32D1F962-3EE3-44DD-858D-106B7898DF2D}">
      <dgm:prSet/>
      <dgm:spPr/>
      <dgm:t>
        <a:bodyPr/>
        <a:lstStyle/>
        <a:p>
          <a:pPr rtl="0"/>
          <a:r>
            <a:rPr lang="nl-NL" smtClean="0"/>
            <a:t>Klaar?</a:t>
          </a:r>
          <a:endParaRPr lang="nl-NL"/>
        </a:p>
      </dgm:t>
    </dgm:pt>
    <dgm:pt modelId="{69268B36-988C-4ACB-B262-D2C0D2FAAE84}" type="parTrans" cxnId="{6F34D1E3-CA78-4F5F-B286-2B869E25012E}">
      <dgm:prSet/>
      <dgm:spPr/>
      <dgm:t>
        <a:bodyPr/>
        <a:lstStyle/>
        <a:p>
          <a:endParaRPr lang="nl-NL"/>
        </a:p>
      </dgm:t>
    </dgm:pt>
    <dgm:pt modelId="{F22B693B-448E-4D4E-9C43-58AD234B8779}" type="sibTrans" cxnId="{6F34D1E3-CA78-4F5F-B286-2B869E25012E}">
      <dgm:prSet/>
      <dgm:spPr/>
      <dgm:t>
        <a:bodyPr/>
        <a:lstStyle/>
        <a:p>
          <a:endParaRPr lang="nl-NL"/>
        </a:p>
      </dgm:t>
    </dgm:pt>
    <dgm:pt modelId="{1D52D356-3A92-4FE0-AFC5-E430A69ACEC7}">
      <dgm:prSet/>
      <dgm:spPr/>
      <dgm:t>
        <a:bodyPr/>
        <a:lstStyle/>
        <a:p>
          <a:pPr rtl="0"/>
          <a:r>
            <a:rPr lang="nl-NL" dirty="0" smtClean="0"/>
            <a:t>Lees </a:t>
          </a:r>
          <a:r>
            <a:rPr lang="nl-NL" dirty="0" smtClean="0"/>
            <a:t>opdracht 27</a:t>
          </a:r>
          <a:endParaRPr lang="nl-NL" dirty="0"/>
        </a:p>
      </dgm:t>
    </dgm:pt>
    <dgm:pt modelId="{6356E390-29B1-477F-9678-34D6750A890F}" type="parTrans" cxnId="{CF7379BE-C791-46FF-8D7C-F0AF62E7EE55}">
      <dgm:prSet/>
      <dgm:spPr/>
      <dgm:t>
        <a:bodyPr/>
        <a:lstStyle/>
        <a:p>
          <a:endParaRPr lang="nl-NL"/>
        </a:p>
      </dgm:t>
    </dgm:pt>
    <dgm:pt modelId="{A9ADC711-4C5B-4A9E-997F-67B2FCA5298A}" type="sibTrans" cxnId="{CF7379BE-C791-46FF-8D7C-F0AF62E7EE55}">
      <dgm:prSet/>
      <dgm:spPr/>
      <dgm:t>
        <a:bodyPr/>
        <a:lstStyle/>
        <a:p>
          <a:endParaRPr lang="nl-NL"/>
        </a:p>
      </dgm:t>
    </dgm:pt>
    <dgm:pt modelId="{2084B724-192E-43B6-8FD0-CC57A71DE12B}">
      <dgm:prSet/>
      <dgm:spPr/>
      <dgm:t>
        <a:bodyPr/>
        <a:lstStyle/>
        <a:p>
          <a:pPr rtl="0"/>
          <a:r>
            <a:rPr lang="nl-NL" dirty="0" smtClean="0"/>
            <a:t>Voer de practicumopdracht </a:t>
          </a:r>
          <a:r>
            <a:rPr lang="nl-NL" dirty="0" smtClean="0"/>
            <a:t>uit</a:t>
          </a:r>
          <a:endParaRPr lang="nl-NL" dirty="0"/>
        </a:p>
      </dgm:t>
    </dgm:pt>
    <dgm:pt modelId="{209BA9E6-A430-4521-BB91-052F6BD44487}" type="parTrans" cxnId="{CC5297EA-1586-43F6-8B4D-5069AD07C6EB}">
      <dgm:prSet/>
      <dgm:spPr/>
      <dgm:t>
        <a:bodyPr/>
        <a:lstStyle/>
        <a:p>
          <a:endParaRPr lang="nl-NL"/>
        </a:p>
      </dgm:t>
    </dgm:pt>
    <dgm:pt modelId="{73F6C868-1EDC-4104-99B7-0DB7129AEC55}" type="sibTrans" cxnId="{CC5297EA-1586-43F6-8B4D-5069AD07C6EB}">
      <dgm:prSet/>
      <dgm:spPr/>
      <dgm:t>
        <a:bodyPr/>
        <a:lstStyle/>
        <a:p>
          <a:endParaRPr lang="nl-NL"/>
        </a:p>
      </dgm:t>
    </dgm:pt>
    <dgm:pt modelId="{298AD9D3-0FCD-4B00-8FB5-81AA06A0E7D0}" type="pres">
      <dgm:prSet presAssocID="{C8DB205F-CEF0-470E-B57A-69A54A155B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F0454AB-C9CD-46B8-9EAA-9DFEF46D5A26}" type="pres">
      <dgm:prSet presAssocID="{289F79BE-E122-4DC9-BC81-03699974A91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3B31A1B-1EFB-449A-BA42-81A1A4974ED3}" type="pres">
      <dgm:prSet presAssocID="{32C3E3CA-621A-45AC-A22D-8A5BC8A49F7B}" presName="spacer" presStyleCnt="0"/>
      <dgm:spPr/>
    </dgm:pt>
    <dgm:pt modelId="{CE676ED2-39DB-4B16-B32F-88F4147F1CE7}" type="pres">
      <dgm:prSet presAssocID="{32D1F962-3EE3-44DD-858D-106B7898DF2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FB794CB-2783-4C80-9912-9D80E3561ACD}" type="pres">
      <dgm:prSet presAssocID="{F22B693B-448E-4D4E-9C43-58AD234B8779}" presName="spacer" presStyleCnt="0"/>
      <dgm:spPr/>
    </dgm:pt>
    <dgm:pt modelId="{07E9D4E1-E048-4AFD-8A9C-C0AE52D02F8F}" type="pres">
      <dgm:prSet presAssocID="{1D52D356-3A92-4FE0-AFC5-E430A69ACEC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4995B55-5D23-4677-A725-3151A5ECE290}" type="pres">
      <dgm:prSet presAssocID="{A9ADC711-4C5B-4A9E-997F-67B2FCA5298A}" presName="spacer" presStyleCnt="0"/>
      <dgm:spPr/>
    </dgm:pt>
    <dgm:pt modelId="{02E1C511-A67C-4F51-AF8D-31C54C81E386}" type="pres">
      <dgm:prSet presAssocID="{2084B724-192E-43B6-8FD0-CC57A71DE12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1CB2FB2-0864-477A-9A6F-2EB6F9FF7A6D}" type="presOf" srcId="{C8DB205F-CEF0-470E-B57A-69A54A155B99}" destId="{298AD9D3-0FCD-4B00-8FB5-81AA06A0E7D0}" srcOrd="0" destOrd="0" presId="urn:microsoft.com/office/officeart/2005/8/layout/vList2"/>
    <dgm:cxn modelId="{4074C659-0991-4E3D-A6B2-0DAE63A01547}" type="presOf" srcId="{289F79BE-E122-4DC9-BC81-03699974A913}" destId="{3F0454AB-C9CD-46B8-9EAA-9DFEF46D5A26}" srcOrd="0" destOrd="0" presId="urn:microsoft.com/office/officeart/2005/8/layout/vList2"/>
    <dgm:cxn modelId="{6F34D1E3-CA78-4F5F-B286-2B869E25012E}" srcId="{C8DB205F-CEF0-470E-B57A-69A54A155B99}" destId="{32D1F962-3EE3-44DD-858D-106B7898DF2D}" srcOrd="1" destOrd="0" parTransId="{69268B36-988C-4ACB-B262-D2C0D2FAAE84}" sibTransId="{F22B693B-448E-4D4E-9C43-58AD234B8779}"/>
    <dgm:cxn modelId="{F0F11793-7DE2-4F24-85CB-47D67139A56F}" type="presOf" srcId="{1D52D356-3A92-4FE0-AFC5-E430A69ACEC7}" destId="{07E9D4E1-E048-4AFD-8A9C-C0AE52D02F8F}" srcOrd="0" destOrd="0" presId="urn:microsoft.com/office/officeart/2005/8/layout/vList2"/>
    <dgm:cxn modelId="{CC5297EA-1586-43F6-8B4D-5069AD07C6EB}" srcId="{C8DB205F-CEF0-470E-B57A-69A54A155B99}" destId="{2084B724-192E-43B6-8FD0-CC57A71DE12B}" srcOrd="3" destOrd="0" parTransId="{209BA9E6-A430-4521-BB91-052F6BD44487}" sibTransId="{73F6C868-1EDC-4104-99B7-0DB7129AEC55}"/>
    <dgm:cxn modelId="{C54F227F-F84B-43A1-910A-E042C44D1838}" type="presOf" srcId="{32D1F962-3EE3-44DD-858D-106B7898DF2D}" destId="{CE676ED2-39DB-4B16-B32F-88F4147F1CE7}" srcOrd="0" destOrd="0" presId="urn:microsoft.com/office/officeart/2005/8/layout/vList2"/>
    <dgm:cxn modelId="{5BD7445C-2449-483F-A9BB-E072FE171100}" srcId="{C8DB205F-CEF0-470E-B57A-69A54A155B99}" destId="{289F79BE-E122-4DC9-BC81-03699974A913}" srcOrd="0" destOrd="0" parTransId="{6935915F-B7E6-4247-89D0-4F3F6C70BA43}" sibTransId="{32C3E3CA-621A-45AC-A22D-8A5BC8A49F7B}"/>
    <dgm:cxn modelId="{CF7379BE-C791-46FF-8D7C-F0AF62E7EE55}" srcId="{C8DB205F-CEF0-470E-B57A-69A54A155B99}" destId="{1D52D356-3A92-4FE0-AFC5-E430A69ACEC7}" srcOrd="2" destOrd="0" parTransId="{6356E390-29B1-477F-9678-34D6750A890F}" sibTransId="{A9ADC711-4C5B-4A9E-997F-67B2FCA5298A}"/>
    <dgm:cxn modelId="{0661CA1E-80F4-4B1D-BEC0-7BEC14DD7FFB}" type="presOf" srcId="{2084B724-192E-43B6-8FD0-CC57A71DE12B}" destId="{02E1C511-A67C-4F51-AF8D-31C54C81E386}" srcOrd="0" destOrd="0" presId="urn:microsoft.com/office/officeart/2005/8/layout/vList2"/>
    <dgm:cxn modelId="{41704648-49C2-46BA-8C63-13394D27A4AF}" type="presParOf" srcId="{298AD9D3-0FCD-4B00-8FB5-81AA06A0E7D0}" destId="{3F0454AB-C9CD-46B8-9EAA-9DFEF46D5A26}" srcOrd="0" destOrd="0" presId="urn:microsoft.com/office/officeart/2005/8/layout/vList2"/>
    <dgm:cxn modelId="{BF42DAA7-6D5C-42D5-90A9-A7896404D594}" type="presParOf" srcId="{298AD9D3-0FCD-4B00-8FB5-81AA06A0E7D0}" destId="{B3B31A1B-1EFB-449A-BA42-81A1A4974ED3}" srcOrd="1" destOrd="0" presId="urn:microsoft.com/office/officeart/2005/8/layout/vList2"/>
    <dgm:cxn modelId="{D344B649-FD05-40FC-A858-6E3C6F3612C6}" type="presParOf" srcId="{298AD9D3-0FCD-4B00-8FB5-81AA06A0E7D0}" destId="{CE676ED2-39DB-4B16-B32F-88F4147F1CE7}" srcOrd="2" destOrd="0" presId="urn:microsoft.com/office/officeart/2005/8/layout/vList2"/>
    <dgm:cxn modelId="{52E51A36-E5C3-4301-87F8-6C3E5183A7AA}" type="presParOf" srcId="{298AD9D3-0FCD-4B00-8FB5-81AA06A0E7D0}" destId="{0FB794CB-2783-4C80-9912-9D80E3561ACD}" srcOrd="3" destOrd="0" presId="urn:microsoft.com/office/officeart/2005/8/layout/vList2"/>
    <dgm:cxn modelId="{F071908C-0E91-46D1-9FDB-7574118DE9BF}" type="presParOf" srcId="{298AD9D3-0FCD-4B00-8FB5-81AA06A0E7D0}" destId="{07E9D4E1-E048-4AFD-8A9C-C0AE52D02F8F}" srcOrd="4" destOrd="0" presId="urn:microsoft.com/office/officeart/2005/8/layout/vList2"/>
    <dgm:cxn modelId="{D9609BB4-8442-4E8E-8B92-2DFE31D31F03}" type="presParOf" srcId="{298AD9D3-0FCD-4B00-8FB5-81AA06A0E7D0}" destId="{34995B55-5D23-4677-A725-3151A5ECE290}" srcOrd="5" destOrd="0" presId="urn:microsoft.com/office/officeart/2005/8/layout/vList2"/>
    <dgm:cxn modelId="{2421C04F-64B0-4070-978E-32B4F566BC14}" type="presParOf" srcId="{298AD9D3-0FCD-4B00-8FB5-81AA06A0E7D0}" destId="{02E1C511-A67C-4F51-AF8D-31C54C81E38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D97601-8595-4045-B931-E0B92F21A8BB}" type="doc">
      <dgm:prSet loTypeId="urn:microsoft.com/office/officeart/2005/8/layout/vList2" loCatId="list" qsTypeId="urn:microsoft.com/office/officeart/2005/8/quickstyle/simple5" qsCatId="simple" csTypeId="urn:microsoft.com/office/officeart/2005/8/colors/accent1_4" csCatId="accent1"/>
      <dgm:spPr/>
      <dgm:t>
        <a:bodyPr/>
        <a:lstStyle/>
        <a:p>
          <a:endParaRPr lang="nl-NL"/>
        </a:p>
      </dgm:t>
    </dgm:pt>
    <dgm:pt modelId="{FC7D928F-01FA-469B-882A-7C9B5CC14148}">
      <dgm:prSet custT="1"/>
      <dgm:spPr/>
      <dgm:t>
        <a:bodyPr/>
        <a:lstStyle/>
        <a:p>
          <a:pPr algn="ctr" rtl="0"/>
          <a:r>
            <a:rPr lang="nl-NL" sz="4400" b="1" smtClean="0"/>
            <a:t>Verschillende soorten eters!</a:t>
          </a:r>
          <a:endParaRPr lang="nl-NL" sz="4400"/>
        </a:p>
      </dgm:t>
    </dgm:pt>
    <dgm:pt modelId="{3C8622FA-0C9B-4F3C-B02C-B1E259FD6D6C}" type="parTrans" cxnId="{1FC662C7-1ACD-4C9C-B6C5-7559C5135553}">
      <dgm:prSet/>
      <dgm:spPr/>
      <dgm:t>
        <a:bodyPr/>
        <a:lstStyle/>
        <a:p>
          <a:endParaRPr lang="nl-NL"/>
        </a:p>
      </dgm:t>
    </dgm:pt>
    <dgm:pt modelId="{1EB9EA57-25C0-433F-8D70-ED32E201086B}" type="sibTrans" cxnId="{1FC662C7-1ACD-4C9C-B6C5-7559C5135553}">
      <dgm:prSet/>
      <dgm:spPr/>
      <dgm:t>
        <a:bodyPr/>
        <a:lstStyle/>
        <a:p>
          <a:endParaRPr lang="nl-NL"/>
        </a:p>
      </dgm:t>
    </dgm:pt>
    <dgm:pt modelId="{D3BCDFC5-81AC-4B0E-BBDB-66A370F30FAE}" type="pres">
      <dgm:prSet presAssocID="{B1D97601-8595-4045-B931-E0B92F21A8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DC783EC-CA18-40C9-8F41-97576E5B3FEA}" type="pres">
      <dgm:prSet presAssocID="{FC7D928F-01FA-469B-882A-7C9B5CC14148}" presName="parentText" presStyleLbl="node1" presStyleIdx="0" presStyleCnt="1" custLinFactNeighborX="786" custLinFactNeighborY="-2430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2521BAD-D199-4A7B-9E5F-92BF667BE98A}" type="presOf" srcId="{B1D97601-8595-4045-B931-E0B92F21A8BB}" destId="{D3BCDFC5-81AC-4B0E-BBDB-66A370F30FAE}" srcOrd="0" destOrd="0" presId="urn:microsoft.com/office/officeart/2005/8/layout/vList2"/>
    <dgm:cxn modelId="{1FC662C7-1ACD-4C9C-B6C5-7559C5135553}" srcId="{B1D97601-8595-4045-B931-E0B92F21A8BB}" destId="{FC7D928F-01FA-469B-882A-7C9B5CC14148}" srcOrd="0" destOrd="0" parTransId="{3C8622FA-0C9B-4F3C-B02C-B1E259FD6D6C}" sibTransId="{1EB9EA57-25C0-433F-8D70-ED32E201086B}"/>
    <dgm:cxn modelId="{D7AF2562-15B7-44B0-8739-826274357337}" type="presOf" srcId="{FC7D928F-01FA-469B-882A-7C9B5CC14148}" destId="{3DC783EC-CA18-40C9-8F41-97576E5B3FEA}" srcOrd="0" destOrd="0" presId="urn:microsoft.com/office/officeart/2005/8/layout/vList2"/>
    <dgm:cxn modelId="{02C34AC9-BCE1-4081-9416-4B674673ACD6}" type="presParOf" srcId="{D3BCDFC5-81AC-4B0E-BBDB-66A370F30FAE}" destId="{3DC783EC-CA18-40C9-8F41-97576E5B3F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9D1742-25F7-442A-9A5F-4B8AEF4D256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4044147D-21F9-4FC2-BEA6-1CD96D2986DD}">
      <dgm:prSet/>
      <dgm:spPr/>
      <dgm:t>
        <a:bodyPr/>
        <a:lstStyle/>
        <a:p>
          <a:pPr algn="ctr" rtl="0"/>
          <a:r>
            <a:rPr lang="nl-NL" smtClean="0"/>
            <a:t>Tijger</a:t>
          </a:r>
          <a:endParaRPr lang="nl-NL"/>
        </a:p>
      </dgm:t>
    </dgm:pt>
    <dgm:pt modelId="{DEA9A15A-878E-4ABC-B92E-1FD2F2A23BC6}" type="parTrans" cxnId="{9454EBDE-C77A-42E4-A095-968AA428F5A7}">
      <dgm:prSet/>
      <dgm:spPr/>
      <dgm:t>
        <a:bodyPr/>
        <a:lstStyle/>
        <a:p>
          <a:endParaRPr lang="nl-NL"/>
        </a:p>
      </dgm:t>
    </dgm:pt>
    <dgm:pt modelId="{1E0284D9-F753-459B-8402-1F8331CCD8B0}" type="sibTrans" cxnId="{9454EBDE-C77A-42E4-A095-968AA428F5A7}">
      <dgm:prSet/>
      <dgm:spPr/>
      <dgm:t>
        <a:bodyPr/>
        <a:lstStyle/>
        <a:p>
          <a:endParaRPr lang="nl-NL"/>
        </a:p>
      </dgm:t>
    </dgm:pt>
    <dgm:pt modelId="{6174B177-0480-4205-BE37-1F36456D30B7}" type="pres">
      <dgm:prSet presAssocID="{FA9D1742-25F7-442A-9A5F-4B8AEF4D25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A1BDFBB-09EA-461E-BE9A-8440991C2F14}" type="pres">
      <dgm:prSet presAssocID="{4044147D-21F9-4FC2-BEA6-1CD96D2986D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454EBDE-C77A-42E4-A095-968AA428F5A7}" srcId="{FA9D1742-25F7-442A-9A5F-4B8AEF4D256E}" destId="{4044147D-21F9-4FC2-BEA6-1CD96D2986DD}" srcOrd="0" destOrd="0" parTransId="{DEA9A15A-878E-4ABC-B92E-1FD2F2A23BC6}" sibTransId="{1E0284D9-F753-459B-8402-1F8331CCD8B0}"/>
    <dgm:cxn modelId="{66EC86A1-00DD-4EE5-8FD9-65FC76C9838F}" type="presOf" srcId="{4044147D-21F9-4FC2-BEA6-1CD96D2986DD}" destId="{CA1BDFBB-09EA-461E-BE9A-8440991C2F14}" srcOrd="0" destOrd="0" presId="urn:microsoft.com/office/officeart/2005/8/layout/vList2"/>
    <dgm:cxn modelId="{3A38C74A-D193-4505-B7FF-7F8B0E3C7BF7}" type="presOf" srcId="{FA9D1742-25F7-442A-9A5F-4B8AEF4D256E}" destId="{6174B177-0480-4205-BE37-1F36456D30B7}" srcOrd="0" destOrd="0" presId="urn:microsoft.com/office/officeart/2005/8/layout/vList2"/>
    <dgm:cxn modelId="{9FD982D7-84BE-48BD-9E3F-C4FEC09B300F}" type="presParOf" srcId="{6174B177-0480-4205-BE37-1F36456D30B7}" destId="{CA1BDFBB-09EA-461E-BE9A-8440991C2F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E48348-D2DD-4599-9147-C2316198394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5917268A-1D2F-473F-947F-D3F292541E14}">
      <dgm:prSet/>
      <dgm:spPr/>
      <dgm:t>
        <a:bodyPr/>
        <a:lstStyle/>
        <a:p>
          <a:pPr algn="ctr" rtl="0"/>
          <a:r>
            <a:rPr lang="nl-NL" smtClean="0"/>
            <a:t>Koe</a:t>
          </a:r>
          <a:endParaRPr lang="nl-NL"/>
        </a:p>
      </dgm:t>
    </dgm:pt>
    <dgm:pt modelId="{86B10F38-E44F-4078-AAF4-5E5C91AE2271}" type="parTrans" cxnId="{E06E47C1-0CC3-47E0-8693-A54CE6534EB4}">
      <dgm:prSet/>
      <dgm:spPr/>
      <dgm:t>
        <a:bodyPr/>
        <a:lstStyle/>
        <a:p>
          <a:endParaRPr lang="nl-NL"/>
        </a:p>
      </dgm:t>
    </dgm:pt>
    <dgm:pt modelId="{B06CF0A9-6F08-4DF6-9EBE-1A0E74D300E6}" type="sibTrans" cxnId="{E06E47C1-0CC3-47E0-8693-A54CE6534EB4}">
      <dgm:prSet/>
      <dgm:spPr/>
      <dgm:t>
        <a:bodyPr/>
        <a:lstStyle/>
        <a:p>
          <a:endParaRPr lang="nl-NL"/>
        </a:p>
      </dgm:t>
    </dgm:pt>
    <dgm:pt modelId="{4CFA9087-8F50-4E8E-BDD3-285003FBBFD1}" type="pres">
      <dgm:prSet presAssocID="{68E48348-D2DD-4599-9147-C231619839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1680449-AD40-46FB-802B-B8F3F6EC2917}" type="pres">
      <dgm:prSet presAssocID="{5917268A-1D2F-473F-947F-D3F292541E1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D021CC0-AF29-4BEE-98E9-58F62845FAE8}" type="presOf" srcId="{68E48348-D2DD-4599-9147-C23161983949}" destId="{4CFA9087-8F50-4E8E-BDD3-285003FBBFD1}" srcOrd="0" destOrd="0" presId="urn:microsoft.com/office/officeart/2005/8/layout/vList2"/>
    <dgm:cxn modelId="{F24920C2-0627-42AE-9A53-EF38757C16FD}" type="presOf" srcId="{5917268A-1D2F-473F-947F-D3F292541E14}" destId="{81680449-AD40-46FB-802B-B8F3F6EC2917}" srcOrd="0" destOrd="0" presId="urn:microsoft.com/office/officeart/2005/8/layout/vList2"/>
    <dgm:cxn modelId="{E06E47C1-0CC3-47E0-8693-A54CE6534EB4}" srcId="{68E48348-D2DD-4599-9147-C23161983949}" destId="{5917268A-1D2F-473F-947F-D3F292541E14}" srcOrd="0" destOrd="0" parTransId="{86B10F38-E44F-4078-AAF4-5E5C91AE2271}" sibTransId="{B06CF0A9-6F08-4DF6-9EBE-1A0E74D300E6}"/>
    <dgm:cxn modelId="{B1D580AA-3F77-4D9F-8098-1A6EF13B41F6}" type="presParOf" srcId="{4CFA9087-8F50-4E8E-BDD3-285003FBBFD1}" destId="{81680449-AD40-46FB-802B-B8F3F6EC29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175765-1DD8-4448-8D0A-810C778D85B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A7251F83-ECC0-4B04-9EC0-FDF6402F7D44}">
      <dgm:prSet/>
      <dgm:spPr/>
      <dgm:t>
        <a:bodyPr/>
        <a:lstStyle/>
        <a:p>
          <a:pPr algn="ctr" rtl="0"/>
          <a:r>
            <a:rPr lang="nl-NL" smtClean="0"/>
            <a:t>Mens</a:t>
          </a:r>
          <a:endParaRPr lang="nl-NL"/>
        </a:p>
      </dgm:t>
    </dgm:pt>
    <dgm:pt modelId="{FFC73EA3-9337-4CA1-A67E-1FFC6B4778E2}" type="parTrans" cxnId="{840CF675-ABEE-4E20-858C-2E1CD3B1D760}">
      <dgm:prSet/>
      <dgm:spPr/>
      <dgm:t>
        <a:bodyPr/>
        <a:lstStyle/>
        <a:p>
          <a:endParaRPr lang="nl-NL"/>
        </a:p>
      </dgm:t>
    </dgm:pt>
    <dgm:pt modelId="{2B662ED9-B3BC-4867-8F5B-6A88C56AE7D8}" type="sibTrans" cxnId="{840CF675-ABEE-4E20-858C-2E1CD3B1D760}">
      <dgm:prSet/>
      <dgm:spPr/>
      <dgm:t>
        <a:bodyPr/>
        <a:lstStyle/>
        <a:p>
          <a:endParaRPr lang="nl-NL"/>
        </a:p>
      </dgm:t>
    </dgm:pt>
    <dgm:pt modelId="{69E901AF-E6E7-4EDA-9907-3C3A02D912B2}" type="pres">
      <dgm:prSet presAssocID="{DC175765-1DD8-4448-8D0A-810C778D85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15A39E5-8D75-4C1C-B84E-F6DA931B6EC0}" type="pres">
      <dgm:prSet presAssocID="{A7251F83-ECC0-4B04-9EC0-FDF6402F7D4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EBB4558-2B18-40EA-90D3-9D1BA161C7D8}" type="presOf" srcId="{A7251F83-ECC0-4B04-9EC0-FDF6402F7D44}" destId="{A15A39E5-8D75-4C1C-B84E-F6DA931B6EC0}" srcOrd="0" destOrd="0" presId="urn:microsoft.com/office/officeart/2005/8/layout/vList2"/>
    <dgm:cxn modelId="{840CF675-ABEE-4E20-858C-2E1CD3B1D760}" srcId="{DC175765-1DD8-4448-8D0A-810C778D85B1}" destId="{A7251F83-ECC0-4B04-9EC0-FDF6402F7D44}" srcOrd="0" destOrd="0" parTransId="{FFC73EA3-9337-4CA1-A67E-1FFC6B4778E2}" sibTransId="{2B662ED9-B3BC-4867-8F5B-6A88C56AE7D8}"/>
    <dgm:cxn modelId="{9A3FBBD8-00C2-49A2-A3AF-2BC6CE74AEC3}" type="presOf" srcId="{DC175765-1DD8-4448-8D0A-810C778D85B1}" destId="{69E901AF-E6E7-4EDA-9907-3C3A02D912B2}" srcOrd="0" destOrd="0" presId="urn:microsoft.com/office/officeart/2005/8/layout/vList2"/>
    <dgm:cxn modelId="{A0C358D2-8AF2-4ADD-8F31-DF665BD66322}" type="presParOf" srcId="{69E901AF-E6E7-4EDA-9907-3C3A02D912B2}" destId="{A15A39E5-8D75-4C1C-B84E-F6DA931B6E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B7D1C7-BF83-4DFA-B85F-125E8F51C54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C2E35764-EFFD-4C19-89F0-36E88AC5A65F}">
      <dgm:prSet/>
      <dgm:spPr/>
      <dgm:t>
        <a:bodyPr/>
        <a:lstStyle/>
        <a:p>
          <a:pPr algn="ctr" rtl="0"/>
          <a:r>
            <a:rPr lang="nl-NL" smtClean="0"/>
            <a:t>vleeseter</a:t>
          </a:r>
          <a:endParaRPr lang="nl-NL"/>
        </a:p>
      </dgm:t>
    </dgm:pt>
    <dgm:pt modelId="{9D72EBD3-FB58-467F-B210-D4B8AC57412B}" type="parTrans" cxnId="{8AEF38D8-DBEF-4D95-B4CD-F3A64913D9CA}">
      <dgm:prSet/>
      <dgm:spPr/>
      <dgm:t>
        <a:bodyPr/>
        <a:lstStyle/>
        <a:p>
          <a:endParaRPr lang="nl-NL"/>
        </a:p>
      </dgm:t>
    </dgm:pt>
    <dgm:pt modelId="{74F34E87-2D39-420C-A1D1-1EB7E93CAEA0}" type="sibTrans" cxnId="{8AEF38D8-DBEF-4D95-B4CD-F3A64913D9CA}">
      <dgm:prSet/>
      <dgm:spPr/>
      <dgm:t>
        <a:bodyPr/>
        <a:lstStyle/>
        <a:p>
          <a:endParaRPr lang="nl-NL"/>
        </a:p>
      </dgm:t>
    </dgm:pt>
    <dgm:pt modelId="{8AA9A898-166E-4BDA-943D-318D40780233}" type="pres">
      <dgm:prSet presAssocID="{0BB7D1C7-BF83-4DFA-B85F-125E8F51C5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E568145-9517-4269-B650-A178A46BFCF9}" type="pres">
      <dgm:prSet presAssocID="{C2E35764-EFFD-4C19-89F0-36E88AC5A65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F8A13E7-6591-4738-A0C3-798BB15A204B}" type="presOf" srcId="{C2E35764-EFFD-4C19-89F0-36E88AC5A65F}" destId="{8E568145-9517-4269-B650-A178A46BFCF9}" srcOrd="0" destOrd="0" presId="urn:microsoft.com/office/officeart/2005/8/layout/vList2"/>
    <dgm:cxn modelId="{DB252FD8-07A6-4B3C-ADDB-5AD070A844DA}" type="presOf" srcId="{0BB7D1C7-BF83-4DFA-B85F-125E8F51C547}" destId="{8AA9A898-166E-4BDA-943D-318D40780233}" srcOrd="0" destOrd="0" presId="urn:microsoft.com/office/officeart/2005/8/layout/vList2"/>
    <dgm:cxn modelId="{8AEF38D8-DBEF-4D95-B4CD-F3A64913D9CA}" srcId="{0BB7D1C7-BF83-4DFA-B85F-125E8F51C547}" destId="{C2E35764-EFFD-4C19-89F0-36E88AC5A65F}" srcOrd="0" destOrd="0" parTransId="{9D72EBD3-FB58-467F-B210-D4B8AC57412B}" sibTransId="{74F34E87-2D39-420C-A1D1-1EB7E93CAEA0}"/>
    <dgm:cxn modelId="{20EF346A-0BCA-4030-A867-A9D3D238C678}" type="presParOf" srcId="{8AA9A898-166E-4BDA-943D-318D40780233}" destId="{8E568145-9517-4269-B650-A178A46BFCF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FDCB956-5D24-4B78-B437-73E2A7905B3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6630C4FD-E3F9-410A-9CE6-AE82D796FA2E}">
      <dgm:prSet/>
      <dgm:spPr/>
      <dgm:t>
        <a:bodyPr/>
        <a:lstStyle/>
        <a:p>
          <a:pPr algn="ctr" rtl="0"/>
          <a:r>
            <a:rPr lang="nl-NL" smtClean="0"/>
            <a:t>planteneter</a:t>
          </a:r>
          <a:endParaRPr lang="nl-NL"/>
        </a:p>
      </dgm:t>
    </dgm:pt>
    <dgm:pt modelId="{CE46638C-2532-4CB5-9F47-102F71301E02}" type="parTrans" cxnId="{3637F735-FC53-4393-9EE0-8FE134736A00}">
      <dgm:prSet/>
      <dgm:spPr/>
      <dgm:t>
        <a:bodyPr/>
        <a:lstStyle/>
        <a:p>
          <a:endParaRPr lang="nl-NL"/>
        </a:p>
      </dgm:t>
    </dgm:pt>
    <dgm:pt modelId="{9CC95BB6-9CF6-4F81-9C8C-1A590BF08FB1}" type="sibTrans" cxnId="{3637F735-FC53-4393-9EE0-8FE134736A00}">
      <dgm:prSet/>
      <dgm:spPr/>
      <dgm:t>
        <a:bodyPr/>
        <a:lstStyle/>
        <a:p>
          <a:endParaRPr lang="nl-NL"/>
        </a:p>
      </dgm:t>
    </dgm:pt>
    <dgm:pt modelId="{75A7E96D-21F5-417E-A969-C6E619ABEFFD}" type="pres">
      <dgm:prSet presAssocID="{CFDCB956-5D24-4B78-B437-73E2A7905B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2A71060-F61C-43C2-8121-7BC2473D8A26}" type="pres">
      <dgm:prSet presAssocID="{6630C4FD-E3F9-410A-9CE6-AE82D796FA2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637F735-FC53-4393-9EE0-8FE134736A00}" srcId="{CFDCB956-5D24-4B78-B437-73E2A7905B35}" destId="{6630C4FD-E3F9-410A-9CE6-AE82D796FA2E}" srcOrd="0" destOrd="0" parTransId="{CE46638C-2532-4CB5-9F47-102F71301E02}" sibTransId="{9CC95BB6-9CF6-4F81-9C8C-1A590BF08FB1}"/>
    <dgm:cxn modelId="{FF4CE0E0-29D0-47D4-8364-EC529739620E}" type="presOf" srcId="{6630C4FD-E3F9-410A-9CE6-AE82D796FA2E}" destId="{E2A71060-F61C-43C2-8121-7BC2473D8A26}" srcOrd="0" destOrd="0" presId="urn:microsoft.com/office/officeart/2005/8/layout/vList2"/>
    <dgm:cxn modelId="{8E6516C5-77B5-41A7-9C66-4FDA95022217}" type="presOf" srcId="{CFDCB956-5D24-4B78-B437-73E2A7905B35}" destId="{75A7E96D-21F5-417E-A969-C6E619ABEFFD}" srcOrd="0" destOrd="0" presId="urn:microsoft.com/office/officeart/2005/8/layout/vList2"/>
    <dgm:cxn modelId="{D7C7575B-B3AA-4FAA-84E5-B2BF33F411E1}" type="presParOf" srcId="{75A7E96D-21F5-417E-A969-C6E619ABEFFD}" destId="{E2A71060-F61C-43C2-8121-7BC2473D8A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54E039-9DDF-459F-95B2-0471C6988FB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F1D70C57-9C58-4714-B8F3-62E3D11EC59E}">
      <dgm:prSet/>
      <dgm:spPr/>
      <dgm:t>
        <a:bodyPr/>
        <a:lstStyle/>
        <a:p>
          <a:pPr algn="ctr" rtl="0"/>
          <a:r>
            <a:rPr lang="nl-NL" smtClean="0"/>
            <a:t>alleseter</a:t>
          </a:r>
          <a:endParaRPr lang="nl-NL"/>
        </a:p>
      </dgm:t>
    </dgm:pt>
    <dgm:pt modelId="{624D9C3A-00B2-4917-A454-C03956CBCA91}" type="parTrans" cxnId="{99D843F1-0C8B-4415-9BAE-1CF7FA081D32}">
      <dgm:prSet/>
      <dgm:spPr/>
      <dgm:t>
        <a:bodyPr/>
        <a:lstStyle/>
        <a:p>
          <a:endParaRPr lang="nl-NL"/>
        </a:p>
      </dgm:t>
    </dgm:pt>
    <dgm:pt modelId="{DA18C7E5-A4D4-415F-81CD-DFA93209B895}" type="sibTrans" cxnId="{99D843F1-0C8B-4415-9BAE-1CF7FA081D32}">
      <dgm:prSet/>
      <dgm:spPr/>
      <dgm:t>
        <a:bodyPr/>
        <a:lstStyle/>
        <a:p>
          <a:endParaRPr lang="nl-NL"/>
        </a:p>
      </dgm:t>
    </dgm:pt>
    <dgm:pt modelId="{10532192-0820-479F-A39F-27A0D4C7DD62}" type="pres">
      <dgm:prSet presAssocID="{F654E039-9DDF-459F-95B2-0471C6988F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6CF3458-519D-4EE9-AD42-26483F3E1BAF}" type="pres">
      <dgm:prSet presAssocID="{F1D70C57-9C58-4714-B8F3-62E3D11EC59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9D843F1-0C8B-4415-9BAE-1CF7FA081D32}" srcId="{F654E039-9DDF-459F-95B2-0471C6988FB3}" destId="{F1D70C57-9C58-4714-B8F3-62E3D11EC59E}" srcOrd="0" destOrd="0" parTransId="{624D9C3A-00B2-4917-A454-C03956CBCA91}" sibTransId="{DA18C7E5-A4D4-415F-81CD-DFA93209B895}"/>
    <dgm:cxn modelId="{45578C52-EBA1-4C41-A5B3-69816943B7F2}" type="presOf" srcId="{F1D70C57-9C58-4714-B8F3-62E3D11EC59E}" destId="{36CF3458-519D-4EE9-AD42-26483F3E1BAF}" srcOrd="0" destOrd="0" presId="urn:microsoft.com/office/officeart/2005/8/layout/vList2"/>
    <dgm:cxn modelId="{E5A2CA8E-594E-4CA8-97DF-F36C8F894E3C}" type="presOf" srcId="{F654E039-9DDF-459F-95B2-0471C6988FB3}" destId="{10532192-0820-479F-A39F-27A0D4C7DD62}" srcOrd="0" destOrd="0" presId="urn:microsoft.com/office/officeart/2005/8/layout/vList2"/>
    <dgm:cxn modelId="{ED42E618-1242-4668-9A58-4BAF97153979}" type="presParOf" srcId="{10532192-0820-479F-A39F-27A0D4C7DD62}" destId="{36CF3458-519D-4EE9-AD42-26483F3E1BA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C0A0B-BD0F-45FB-9F2C-773A504BC006}">
      <dsp:nvSpPr>
        <dsp:cNvPr id="0" name=""/>
        <dsp:cNvSpPr/>
      </dsp:nvSpPr>
      <dsp:spPr>
        <a:xfrm>
          <a:off x="0" y="126612"/>
          <a:ext cx="8712200" cy="12168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Inhoud les</a:t>
          </a:r>
          <a:endParaRPr lang="nl-NL" sz="4400" kern="1200" dirty="0"/>
        </a:p>
      </dsp:txBody>
      <dsp:txXfrm>
        <a:off x="59399" y="186011"/>
        <a:ext cx="8593402" cy="10980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8230C-6107-4D9E-86C1-F95811BA5ED4}">
      <dsp:nvSpPr>
        <dsp:cNvPr id="0" name=""/>
        <dsp:cNvSpPr/>
      </dsp:nvSpPr>
      <dsp:spPr>
        <a:xfrm>
          <a:off x="0" y="539"/>
          <a:ext cx="7772400" cy="114192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b="1" kern="1200" dirty="0" smtClean="0"/>
            <a:t>Verschillende gebitten</a:t>
          </a:r>
          <a:endParaRPr lang="nl-NL" sz="4400" kern="1200" dirty="0"/>
        </a:p>
      </dsp:txBody>
      <dsp:txXfrm>
        <a:off x="55744" y="56283"/>
        <a:ext cx="7660912" cy="10304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B1B55-00B9-4C2C-84CA-008F37BA46B9}">
      <dsp:nvSpPr>
        <dsp:cNvPr id="0" name=""/>
        <dsp:cNvSpPr/>
      </dsp:nvSpPr>
      <dsp:spPr>
        <a:xfrm>
          <a:off x="0" y="6299"/>
          <a:ext cx="2374900" cy="444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smtClean="0"/>
            <a:t>vleeseter</a:t>
          </a:r>
          <a:endParaRPr lang="nl-NL" sz="1900" kern="1200"/>
        </a:p>
      </dsp:txBody>
      <dsp:txXfrm>
        <a:off x="21704" y="28003"/>
        <a:ext cx="2331492" cy="40119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4931D-9D5D-47DD-A813-BE04CB153B80}">
      <dsp:nvSpPr>
        <dsp:cNvPr id="0" name=""/>
        <dsp:cNvSpPr/>
      </dsp:nvSpPr>
      <dsp:spPr>
        <a:xfrm>
          <a:off x="0" y="0"/>
          <a:ext cx="2374900" cy="444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planteneter</a:t>
          </a:r>
          <a:endParaRPr lang="nl-NL" sz="1900" kern="1200" dirty="0"/>
        </a:p>
      </dsp:txBody>
      <dsp:txXfrm>
        <a:off x="21704" y="21704"/>
        <a:ext cx="2331492" cy="40119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E0923-AA87-4C54-BE3D-2F080A8E0B5D}">
      <dsp:nvSpPr>
        <dsp:cNvPr id="0" name=""/>
        <dsp:cNvSpPr/>
      </dsp:nvSpPr>
      <dsp:spPr>
        <a:xfrm>
          <a:off x="0" y="6299"/>
          <a:ext cx="2374900" cy="444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smtClean="0"/>
            <a:t>alleseter</a:t>
          </a:r>
          <a:endParaRPr lang="nl-NL" sz="1900" kern="1200"/>
        </a:p>
      </dsp:txBody>
      <dsp:txXfrm>
        <a:off x="21704" y="28003"/>
        <a:ext cx="2331492" cy="40119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CC03B-92A2-4592-B350-DE8C9E5BDA68}">
      <dsp:nvSpPr>
        <dsp:cNvPr id="0" name=""/>
        <dsp:cNvSpPr/>
      </dsp:nvSpPr>
      <dsp:spPr>
        <a:xfrm>
          <a:off x="0" y="10789"/>
          <a:ext cx="1199762" cy="617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Slagtand (hoektand)</a:t>
          </a:r>
          <a:endParaRPr lang="nl-NL" sz="1600" kern="1200" dirty="0"/>
        </a:p>
      </dsp:txBody>
      <dsp:txXfrm>
        <a:off x="30157" y="40946"/>
        <a:ext cx="1139448" cy="55744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EDD31-B806-4D40-BE65-AA8266DE5CCB}">
      <dsp:nvSpPr>
        <dsp:cNvPr id="0" name=""/>
        <dsp:cNvSpPr/>
      </dsp:nvSpPr>
      <dsp:spPr>
        <a:xfrm>
          <a:off x="0" y="84"/>
          <a:ext cx="1181760" cy="730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Knipkies of scheurkies</a:t>
          </a:r>
          <a:endParaRPr lang="nl-NL" sz="1600" kern="1200" dirty="0"/>
        </a:p>
      </dsp:txBody>
      <dsp:txXfrm>
        <a:off x="35640" y="35724"/>
        <a:ext cx="1110480" cy="6588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013B0-B8AE-4639-8A56-73BCACE6F623}">
      <dsp:nvSpPr>
        <dsp:cNvPr id="0" name=""/>
        <dsp:cNvSpPr/>
      </dsp:nvSpPr>
      <dsp:spPr>
        <a:xfrm>
          <a:off x="0" y="1940"/>
          <a:ext cx="1008211" cy="374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Plooikies</a:t>
          </a:r>
          <a:endParaRPr lang="nl-NL" sz="1600" kern="1200" dirty="0"/>
        </a:p>
      </dsp:txBody>
      <dsp:txXfrm>
        <a:off x="18277" y="20217"/>
        <a:ext cx="971657" cy="33784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BCF02-0962-4643-80E6-36F1E4D59F60}">
      <dsp:nvSpPr>
        <dsp:cNvPr id="0" name=""/>
        <dsp:cNvSpPr/>
      </dsp:nvSpPr>
      <dsp:spPr>
        <a:xfrm>
          <a:off x="0" y="28823"/>
          <a:ext cx="1224607" cy="374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Knobbelkies</a:t>
          </a:r>
          <a:endParaRPr lang="nl-NL" sz="1600" kern="1200" dirty="0"/>
        </a:p>
      </dsp:txBody>
      <dsp:txXfrm>
        <a:off x="18277" y="47100"/>
        <a:ext cx="1188053" cy="33784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7655A-C2EF-4DBA-9769-49A2AAF92BA9}">
      <dsp:nvSpPr>
        <dsp:cNvPr id="0" name=""/>
        <dsp:cNvSpPr/>
      </dsp:nvSpPr>
      <dsp:spPr>
        <a:xfrm>
          <a:off x="0" y="539"/>
          <a:ext cx="7772400" cy="114192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b="1" kern="1200" smtClean="0"/>
            <a:t>Verschillende darmkanalen</a:t>
          </a:r>
          <a:endParaRPr lang="nl-NL" sz="4400" kern="1200"/>
        </a:p>
      </dsp:txBody>
      <dsp:txXfrm>
        <a:off x="55744" y="56283"/>
        <a:ext cx="7660912" cy="103043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5DE55-5A03-4B81-8098-61C654CEF181}">
      <dsp:nvSpPr>
        <dsp:cNvPr id="0" name=""/>
        <dsp:cNvSpPr/>
      </dsp:nvSpPr>
      <dsp:spPr>
        <a:xfrm rot="10800000">
          <a:off x="386439" y="2604"/>
          <a:ext cx="5491817" cy="132191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2929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Planteneters</a:t>
          </a:r>
          <a:r>
            <a:rPr lang="nl-NL" sz="2000" b="0" kern="1200" dirty="0" smtClean="0">
              <a:latin typeface="Calibri"/>
            </a:rPr>
            <a:t>→ </a:t>
          </a:r>
          <a:r>
            <a:rPr lang="nl-NL" sz="2000" b="0" kern="1200" dirty="0" smtClean="0"/>
            <a:t>lang darmstelsel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0" kern="1200" dirty="0" smtClean="0"/>
            <a:t>(Schaap: +/- 12 m).</a:t>
          </a:r>
          <a:endParaRPr lang="nl-NL" sz="2000" b="0" kern="1200" dirty="0"/>
        </a:p>
      </dsp:txBody>
      <dsp:txXfrm rot="10800000">
        <a:off x="716918" y="2604"/>
        <a:ext cx="5161338" cy="1321918"/>
      </dsp:txXfrm>
    </dsp:sp>
    <dsp:sp modelId="{B4F0CFFC-B5A0-4369-A4CF-CEFD4BFB97CD}">
      <dsp:nvSpPr>
        <dsp:cNvPr id="0" name=""/>
        <dsp:cNvSpPr/>
      </dsp:nvSpPr>
      <dsp:spPr>
        <a:xfrm>
          <a:off x="0" y="1467"/>
          <a:ext cx="1321918" cy="132191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468150-C2BE-4431-B90B-746E88CC0544}">
      <dsp:nvSpPr>
        <dsp:cNvPr id="0" name=""/>
        <dsp:cNvSpPr/>
      </dsp:nvSpPr>
      <dsp:spPr>
        <a:xfrm rot="10800000">
          <a:off x="416996" y="1719124"/>
          <a:ext cx="5449782" cy="132191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2929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Vleeseters </a:t>
          </a:r>
          <a:r>
            <a:rPr lang="nl-NL" sz="2000" b="0" kern="1200" dirty="0" smtClean="0">
              <a:latin typeface="Calibri"/>
            </a:rPr>
            <a:t>→</a:t>
          </a:r>
          <a:r>
            <a:rPr lang="nl-NL" sz="2000" b="1" kern="1200" dirty="0" smtClean="0">
              <a:latin typeface="Calibri"/>
            </a:rPr>
            <a:t> </a:t>
          </a:r>
          <a:r>
            <a:rPr lang="nl-NL" sz="2000" b="0" kern="1200" dirty="0" smtClean="0"/>
            <a:t>kort darmstelsel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0" kern="1200" dirty="0" smtClean="0"/>
            <a:t>(Leeuw: +/- 2 m).</a:t>
          </a:r>
          <a:endParaRPr lang="nl-NL" sz="2000" b="0" kern="1200" dirty="0"/>
        </a:p>
      </dsp:txBody>
      <dsp:txXfrm rot="10800000">
        <a:off x="747475" y="1719124"/>
        <a:ext cx="5119303" cy="1321918"/>
      </dsp:txXfrm>
    </dsp:sp>
    <dsp:sp modelId="{0EF850A4-AF88-451C-8764-64E76DBEF0C7}">
      <dsp:nvSpPr>
        <dsp:cNvPr id="0" name=""/>
        <dsp:cNvSpPr/>
      </dsp:nvSpPr>
      <dsp:spPr>
        <a:xfrm>
          <a:off x="0" y="1728589"/>
          <a:ext cx="1321918" cy="132191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4962878-5EC8-4989-85E1-0FC514F81CC9}">
      <dsp:nvSpPr>
        <dsp:cNvPr id="0" name=""/>
        <dsp:cNvSpPr/>
      </dsp:nvSpPr>
      <dsp:spPr>
        <a:xfrm rot="10800000">
          <a:off x="386439" y="3435645"/>
          <a:ext cx="5491817" cy="132191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2929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Alleseters</a:t>
          </a:r>
          <a:r>
            <a:rPr lang="nl-NL" sz="2000" b="0" kern="1200" dirty="0" smtClean="0"/>
            <a:t> </a:t>
          </a:r>
          <a:r>
            <a:rPr lang="nl-NL" sz="2000" b="0" kern="1200" dirty="0" smtClean="0">
              <a:latin typeface="Calibri"/>
            </a:rPr>
            <a:t>→</a:t>
          </a:r>
          <a:r>
            <a:rPr lang="nl-NL" sz="2000" b="0" kern="1200" dirty="0" smtClean="0"/>
            <a:t> darmstelsel van gemiddelde lengte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0" kern="1200" dirty="0" smtClean="0"/>
            <a:t>(Mens: 7-8 m). </a:t>
          </a:r>
          <a:endParaRPr lang="nl-NL" sz="2000" b="0" kern="1200" dirty="0"/>
        </a:p>
      </dsp:txBody>
      <dsp:txXfrm rot="10800000">
        <a:off x="716918" y="3435645"/>
        <a:ext cx="5161338" cy="1321918"/>
      </dsp:txXfrm>
    </dsp:sp>
    <dsp:sp modelId="{3C7C0016-346B-45A8-9ECB-738247265F9D}">
      <dsp:nvSpPr>
        <dsp:cNvPr id="0" name=""/>
        <dsp:cNvSpPr/>
      </dsp:nvSpPr>
      <dsp:spPr>
        <a:xfrm>
          <a:off x="0" y="3383760"/>
          <a:ext cx="1321918" cy="132191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4A987-DAF9-4B41-B648-2F808FF285D5}">
      <dsp:nvSpPr>
        <dsp:cNvPr id="0" name=""/>
        <dsp:cNvSpPr/>
      </dsp:nvSpPr>
      <dsp:spPr>
        <a:xfrm>
          <a:off x="0" y="21963"/>
          <a:ext cx="3454152" cy="585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Uitleg</a:t>
          </a:r>
          <a:endParaRPr lang="nl-NL" sz="2500" kern="1200"/>
        </a:p>
      </dsp:txBody>
      <dsp:txXfrm>
        <a:off x="28557" y="50520"/>
        <a:ext cx="3397038" cy="527886"/>
      </dsp:txXfrm>
    </dsp:sp>
    <dsp:sp modelId="{1DED1741-C0F6-431D-A806-7D70E5657592}">
      <dsp:nvSpPr>
        <dsp:cNvPr id="0" name=""/>
        <dsp:cNvSpPr/>
      </dsp:nvSpPr>
      <dsp:spPr>
        <a:xfrm>
          <a:off x="0" y="678963"/>
          <a:ext cx="3454152" cy="585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Filmpje: Dierentanden</a:t>
          </a:r>
          <a:endParaRPr lang="nl-NL" sz="2500" kern="1200"/>
        </a:p>
      </dsp:txBody>
      <dsp:txXfrm>
        <a:off x="28557" y="707520"/>
        <a:ext cx="3397038" cy="527886"/>
      </dsp:txXfrm>
    </dsp:sp>
    <dsp:sp modelId="{7732110A-2C4E-4D44-9FB6-FF16BB2012F4}">
      <dsp:nvSpPr>
        <dsp:cNvPr id="0" name=""/>
        <dsp:cNvSpPr/>
      </dsp:nvSpPr>
      <dsp:spPr>
        <a:xfrm>
          <a:off x="0" y="1335964"/>
          <a:ext cx="3454152" cy="585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Opdrachten</a:t>
          </a:r>
          <a:endParaRPr lang="nl-NL" sz="2500" kern="1200"/>
        </a:p>
      </dsp:txBody>
      <dsp:txXfrm>
        <a:off x="28557" y="1364521"/>
        <a:ext cx="3397038" cy="527886"/>
      </dsp:txXfrm>
    </dsp:sp>
    <dsp:sp modelId="{F09D1241-822B-4F47-9E05-678F18E0CFD7}">
      <dsp:nvSpPr>
        <dsp:cNvPr id="0" name=""/>
        <dsp:cNvSpPr/>
      </dsp:nvSpPr>
      <dsp:spPr>
        <a:xfrm>
          <a:off x="0" y="1992964"/>
          <a:ext cx="3454152" cy="585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Huiswerk</a:t>
          </a:r>
          <a:endParaRPr lang="nl-NL" sz="2500" kern="1200"/>
        </a:p>
      </dsp:txBody>
      <dsp:txXfrm>
        <a:off x="28557" y="2021521"/>
        <a:ext cx="3397038" cy="52788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C0A0B-BD0F-45FB-9F2C-773A504BC006}">
      <dsp:nvSpPr>
        <dsp:cNvPr id="0" name=""/>
        <dsp:cNvSpPr/>
      </dsp:nvSpPr>
      <dsp:spPr>
        <a:xfrm>
          <a:off x="0" y="126612"/>
          <a:ext cx="8712200" cy="12168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b="1" kern="1200" dirty="0" smtClean="0"/>
            <a:t>Filmpje</a:t>
          </a:r>
          <a:endParaRPr lang="nl-NL" sz="4400" kern="1200" dirty="0"/>
        </a:p>
      </dsp:txBody>
      <dsp:txXfrm>
        <a:off x="59399" y="186011"/>
        <a:ext cx="8593402" cy="109800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58B11-634A-46FA-B47E-62A7DF5D7508}">
      <dsp:nvSpPr>
        <dsp:cNvPr id="0" name=""/>
        <dsp:cNvSpPr/>
      </dsp:nvSpPr>
      <dsp:spPr>
        <a:xfrm>
          <a:off x="0" y="9943"/>
          <a:ext cx="7772400" cy="772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300" kern="1200" dirty="0" smtClean="0"/>
            <a:t>Het klokhuis: Aflevering:</a:t>
          </a:r>
          <a:r>
            <a:rPr lang="nl-NL" sz="3300" kern="1200" dirty="0" smtClean="0">
              <a:hlinkClick xmlns:r="http://schemas.openxmlformats.org/officeDocument/2006/relationships" r:id="rId1"/>
            </a:rPr>
            <a:t> </a:t>
          </a:r>
          <a:r>
            <a:rPr lang="nl-NL" sz="3300" kern="120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Dierentanden</a:t>
          </a:r>
          <a:endParaRPr lang="nl-NL" sz="3300" kern="1200" dirty="0">
            <a:solidFill>
              <a:schemeClr val="tx1"/>
            </a:solidFill>
          </a:endParaRPr>
        </a:p>
      </dsp:txBody>
      <dsp:txXfrm>
        <a:off x="37696" y="47639"/>
        <a:ext cx="7697008" cy="69680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C0A0B-BD0F-45FB-9F2C-773A504BC006}">
      <dsp:nvSpPr>
        <dsp:cNvPr id="0" name=""/>
        <dsp:cNvSpPr/>
      </dsp:nvSpPr>
      <dsp:spPr>
        <a:xfrm>
          <a:off x="0" y="126612"/>
          <a:ext cx="8712200" cy="12168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Opdrachten</a:t>
          </a:r>
          <a:endParaRPr lang="nl-NL" sz="4400" kern="1200" dirty="0"/>
        </a:p>
      </dsp:txBody>
      <dsp:txXfrm>
        <a:off x="59399" y="186011"/>
        <a:ext cx="8593402" cy="109800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454AB-C9CD-46B8-9EAA-9DFEF46D5A26}">
      <dsp:nvSpPr>
        <dsp:cNvPr id="0" name=""/>
        <dsp:cNvSpPr/>
      </dsp:nvSpPr>
      <dsp:spPr>
        <a:xfrm>
          <a:off x="0" y="329511"/>
          <a:ext cx="6334472" cy="889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800" kern="1200" dirty="0" smtClean="0"/>
            <a:t>Maak opdracht </a:t>
          </a:r>
          <a:r>
            <a:rPr lang="nl-NL" sz="3800" kern="1200" dirty="0" smtClean="0"/>
            <a:t>26</a:t>
          </a:r>
          <a:endParaRPr lang="nl-NL" sz="3800" kern="1200" dirty="0"/>
        </a:p>
      </dsp:txBody>
      <dsp:txXfrm>
        <a:off x="43407" y="372918"/>
        <a:ext cx="6247658" cy="802386"/>
      </dsp:txXfrm>
    </dsp:sp>
    <dsp:sp modelId="{CE676ED2-39DB-4B16-B32F-88F4147F1CE7}">
      <dsp:nvSpPr>
        <dsp:cNvPr id="0" name=""/>
        <dsp:cNvSpPr/>
      </dsp:nvSpPr>
      <dsp:spPr>
        <a:xfrm>
          <a:off x="0" y="1328152"/>
          <a:ext cx="6334472" cy="889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800" kern="1200" smtClean="0"/>
            <a:t>Klaar?</a:t>
          </a:r>
          <a:endParaRPr lang="nl-NL" sz="3800" kern="1200"/>
        </a:p>
      </dsp:txBody>
      <dsp:txXfrm>
        <a:off x="43407" y="1371559"/>
        <a:ext cx="6247658" cy="802386"/>
      </dsp:txXfrm>
    </dsp:sp>
    <dsp:sp modelId="{07E9D4E1-E048-4AFD-8A9C-C0AE52D02F8F}">
      <dsp:nvSpPr>
        <dsp:cNvPr id="0" name=""/>
        <dsp:cNvSpPr/>
      </dsp:nvSpPr>
      <dsp:spPr>
        <a:xfrm>
          <a:off x="0" y="2326791"/>
          <a:ext cx="6334472" cy="889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800" kern="1200" dirty="0" smtClean="0"/>
            <a:t>Lees </a:t>
          </a:r>
          <a:r>
            <a:rPr lang="nl-NL" sz="3800" kern="1200" dirty="0" smtClean="0"/>
            <a:t>opdracht 27</a:t>
          </a:r>
          <a:endParaRPr lang="nl-NL" sz="3800" kern="1200" dirty="0"/>
        </a:p>
      </dsp:txBody>
      <dsp:txXfrm>
        <a:off x="43407" y="2370198"/>
        <a:ext cx="6247658" cy="802386"/>
      </dsp:txXfrm>
    </dsp:sp>
    <dsp:sp modelId="{02E1C511-A67C-4F51-AF8D-31C54C81E386}">
      <dsp:nvSpPr>
        <dsp:cNvPr id="0" name=""/>
        <dsp:cNvSpPr/>
      </dsp:nvSpPr>
      <dsp:spPr>
        <a:xfrm>
          <a:off x="0" y="3325432"/>
          <a:ext cx="6334472" cy="889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800" kern="1200" dirty="0" smtClean="0"/>
            <a:t>Voer de practicumopdracht </a:t>
          </a:r>
          <a:r>
            <a:rPr lang="nl-NL" sz="3800" kern="1200" dirty="0" smtClean="0"/>
            <a:t>uit</a:t>
          </a:r>
          <a:endParaRPr lang="nl-NL" sz="3800" kern="1200" dirty="0"/>
        </a:p>
      </dsp:txBody>
      <dsp:txXfrm>
        <a:off x="43407" y="3368839"/>
        <a:ext cx="6247658" cy="8023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783EC-CA18-40C9-8F41-97576E5B3FEA}">
      <dsp:nvSpPr>
        <dsp:cNvPr id="0" name=""/>
        <dsp:cNvSpPr/>
      </dsp:nvSpPr>
      <dsp:spPr>
        <a:xfrm>
          <a:off x="0" y="0"/>
          <a:ext cx="7772400" cy="114192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b="1" kern="1200" smtClean="0"/>
            <a:t>Verschillende soorten eters!</a:t>
          </a:r>
          <a:endParaRPr lang="nl-NL" sz="4400" kern="1200"/>
        </a:p>
      </dsp:txBody>
      <dsp:txXfrm>
        <a:off x="55744" y="55744"/>
        <a:ext cx="7660912" cy="10304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BDFBB-09EA-461E-BE9A-8440991C2F14}">
      <dsp:nvSpPr>
        <dsp:cNvPr id="0" name=""/>
        <dsp:cNvSpPr/>
      </dsp:nvSpPr>
      <dsp:spPr>
        <a:xfrm>
          <a:off x="0" y="6299"/>
          <a:ext cx="1800225" cy="444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smtClean="0"/>
            <a:t>Tijger</a:t>
          </a:r>
          <a:endParaRPr lang="nl-NL" sz="1900" kern="1200"/>
        </a:p>
      </dsp:txBody>
      <dsp:txXfrm>
        <a:off x="21704" y="28003"/>
        <a:ext cx="1756817" cy="4011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80449-AD40-46FB-802B-B8F3F6EC2917}">
      <dsp:nvSpPr>
        <dsp:cNvPr id="0" name=""/>
        <dsp:cNvSpPr/>
      </dsp:nvSpPr>
      <dsp:spPr>
        <a:xfrm>
          <a:off x="0" y="6299"/>
          <a:ext cx="1657350" cy="444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smtClean="0"/>
            <a:t>Koe</a:t>
          </a:r>
          <a:endParaRPr lang="nl-NL" sz="1900" kern="1200"/>
        </a:p>
      </dsp:txBody>
      <dsp:txXfrm>
        <a:off x="21704" y="28003"/>
        <a:ext cx="1613942" cy="4011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A39E5-8D75-4C1C-B84E-F6DA931B6EC0}">
      <dsp:nvSpPr>
        <dsp:cNvPr id="0" name=""/>
        <dsp:cNvSpPr/>
      </dsp:nvSpPr>
      <dsp:spPr>
        <a:xfrm>
          <a:off x="0" y="6299"/>
          <a:ext cx="1871662" cy="444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smtClean="0"/>
            <a:t>Mens</a:t>
          </a:r>
          <a:endParaRPr lang="nl-NL" sz="1900" kern="1200"/>
        </a:p>
      </dsp:txBody>
      <dsp:txXfrm>
        <a:off x="21704" y="28003"/>
        <a:ext cx="1828254" cy="4011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68145-9517-4269-B650-A178A46BFCF9}">
      <dsp:nvSpPr>
        <dsp:cNvPr id="0" name=""/>
        <dsp:cNvSpPr/>
      </dsp:nvSpPr>
      <dsp:spPr>
        <a:xfrm>
          <a:off x="0" y="6299"/>
          <a:ext cx="2374900" cy="444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smtClean="0"/>
            <a:t>vleeseter</a:t>
          </a:r>
          <a:endParaRPr lang="nl-NL" sz="1900" kern="1200"/>
        </a:p>
      </dsp:txBody>
      <dsp:txXfrm>
        <a:off x="21704" y="28003"/>
        <a:ext cx="2331492" cy="4011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71060-F61C-43C2-8121-7BC2473D8A26}">
      <dsp:nvSpPr>
        <dsp:cNvPr id="0" name=""/>
        <dsp:cNvSpPr/>
      </dsp:nvSpPr>
      <dsp:spPr>
        <a:xfrm>
          <a:off x="0" y="6299"/>
          <a:ext cx="2374900" cy="444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smtClean="0"/>
            <a:t>planteneter</a:t>
          </a:r>
          <a:endParaRPr lang="nl-NL" sz="1900" kern="1200"/>
        </a:p>
      </dsp:txBody>
      <dsp:txXfrm>
        <a:off x="21704" y="28003"/>
        <a:ext cx="2331492" cy="4011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F3458-519D-4EE9-AD42-26483F3E1BAF}">
      <dsp:nvSpPr>
        <dsp:cNvPr id="0" name=""/>
        <dsp:cNvSpPr/>
      </dsp:nvSpPr>
      <dsp:spPr>
        <a:xfrm>
          <a:off x="0" y="6299"/>
          <a:ext cx="2374900" cy="444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smtClean="0"/>
            <a:t>alleseter</a:t>
          </a:r>
          <a:endParaRPr lang="nl-NL" sz="1900" kern="1200"/>
        </a:p>
      </dsp:txBody>
      <dsp:txXfrm>
        <a:off x="21704" y="28003"/>
        <a:ext cx="2331492" cy="401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A9E21-BA28-4206-8B33-DF0635EE9735}" type="datetimeFigureOut">
              <a:rPr lang="nl-NL" smtClean="0"/>
              <a:t>24-11-2013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BB452-8D92-46F8-8029-15C65A2B49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581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rtl="0"/>
            <a:r>
              <a:rPr lang="nl-NL" b="1" dirty="0" smtClean="0"/>
              <a:t>Vleeseters</a:t>
            </a:r>
            <a:r>
              <a:rPr lang="nl-NL" dirty="0" smtClean="0"/>
              <a:t>:   hebben </a:t>
            </a:r>
            <a:r>
              <a:rPr lang="nl-NL" b="1" dirty="0" smtClean="0"/>
              <a:t>slagtanden</a:t>
            </a:r>
            <a:r>
              <a:rPr lang="nl-NL" dirty="0" smtClean="0"/>
              <a:t> </a:t>
            </a:r>
            <a:r>
              <a:rPr lang="nl-NL" dirty="0" smtClean="0">
                <a:sym typeface="Wingdings"/>
              </a:rPr>
              <a:t></a:t>
            </a:r>
            <a:r>
              <a:rPr lang="nl-NL" dirty="0" smtClean="0"/>
              <a:t> voor het vastgrijpen van een prooi &amp; </a:t>
            </a:r>
            <a:r>
              <a:rPr lang="nl-NL" b="1" dirty="0" smtClean="0"/>
              <a:t>knipkiezen</a:t>
            </a:r>
            <a:r>
              <a:rPr lang="nl-NL" dirty="0" smtClean="0"/>
              <a:t> </a:t>
            </a:r>
            <a:r>
              <a:rPr lang="nl-NL" dirty="0" smtClean="0">
                <a:sym typeface="Wingdings"/>
              </a:rPr>
              <a:t></a:t>
            </a:r>
            <a:r>
              <a:rPr lang="nl-NL" dirty="0" smtClean="0"/>
              <a:t> om het vlees in hapklare brokken te knippen.</a:t>
            </a:r>
          </a:p>
          <a:p>
            <a:pPr lvl="0" rtl="0"/>
            <a:r>
              <a:rPr lang="nl-NL" b="1" dirty="0" smtClean="0"/>
              <a:t>Planteneters</a:t>
            </a:r>
            <a:r>
              <a:rPr lang="nl-NL" dirty="0" smtClean="0"/>
              <a:t>: hebben </a:t>
            </a:r>
            <a:r>
              <a:rPr lang="nl-NL" b="1" dirty="0" smtClean="0"/>
              <a:t>plooikiezen</a:t>
            </a:r>
            <a:r>
              <a:rPr lang="nl-NL" dirty="0" smtClean="0"/>
              <a:t> </a:t>
            </a:r>
            <a:r>
              <a:rPr lang="nl-NL" dirty="0" smtClean="0">
                <a:sym typeface="Wingdings"/>
              </a:rPr>
              <a:t></a:t>
            </a:r>
            <a:r>
              <a:rPr lang="nl-NL" dirty="0" smtClean="0"/>
              <a:t> om het taaie plantaardige voedsel te vermalen, zodat de voedingsstoffen vrij kunnen komen.</a:t>
            </a:r>
          </a:p>
          <a:p>
            <a:pPr lvl="0" rtl="0"/>
            <a:r>
              <a:rPr lang="nl-NL" b="1" dirty="0" smtClean="0"/>
              <a:t>Alleseters</a:t>
            </a:r>
            <a:r>
              <a:rPr lang="nl-NL" dirty="0" smtClean="0"/>
              <a:t>: hebben </a:t>
            </a:r>
            <a:r>
              <a:rPr lang="nl-NL" b="1" dirty="0" smtClean="0"/>
              <a:t>knobbelkiezen</a:t>
            </a:r>
            <a:r>
              <a:rPr lang="nl-NL" dirty="0" smtClean="0"/>
              <a:t> </a:t>
            </a:r>
            <a:r>
              <a:rPr lang="nl-NL" dirty="0" smtClean="0">
                <a:sym typeface="Wingdings"/>
              </a:rPr>
              <a:t></a:t>
            </a:r>
            <a:r>
              <a:rPr lang="nl-NL" dirty="0" smtClean="0"/>
              <a:t> vanwege hun gevarieerde dieet (plantaardig &amp; dierlijk voedsel) kunnen alleseters zowel voedsel snijden als vermalen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BB452-8D92-46F8-8029-15C65A2B4938}" type="slidenum">
              <a:rPr lang="nl-NL" smtClean="0"/>
              <a:t>3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CAFEE-5F30-4347-AFC3-C9C9044B5F7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076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89AB4-A9F9-45FA-AA99-4C814BED253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7170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40311-7650-4564-9368-446D1BB71EA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8804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A3C13-034F-4530-8516-590BC245790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248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B0040-4B53-4140-AE1C-E850A947D34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154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5659D-48F7-45A1-B98E-CD5E9A8DD17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230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6125C-62DE-4465-9CDF-38CA9E7CD51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019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CA7A-05FB-452A-99E1-FFB156C2EB9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6567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A18D5-F55D-4DFC-8138-387EB55748B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849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A27BB-26DE-4F2F-B877-718B24E95C5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32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D0646-BAD5-4A58-8E91-A57E14FEE20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796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799B1-32AE-47C3-AC96-43E82651758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908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472B6-A17A-43F1-88E3-C54CEC35D05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9525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C1F710-8B6F-495A-B35C-A7A2C58EC51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diagramColors" Target="../diagrams/colors4.xml"/><Relationship Id="rId18" Type="http://schemas.openxmlformats.org/officeDocument/2006/relationships/diagramColors" Target="../diagrams/colors5.xml"/><Relationship Id="rId26" Type="http://schemas.openxmlformats.org/officeDocument/2006/relationships/diagramLayout" Target="../diagrams/layout7.xml"/><Relationship Id="rId39" Type="http://schemas.microsoft.com/office/2007/relationships/diagramDrawing" Target="../diagrams/drawing9.xml"/><Relationship Id="rId3" Type="http://schemas.openxmlformats.org/officeDocument/2006/relationships/diagramLayout" Target="../diagrams/layout3.xml"/><Relationship Id="rId21" Type="http://schemas.openxmlformats.org/officeDocument/2006/relationships/diagramLayout" Target="../diagrams/layout6.xml"/><Relationship Id="rId34" Type="http://schemas.microsoft.com/office/2007/relationships/diagramDrawing" Target="../diagrams/drawing8.xml"/><Relationship Id="rId7" Type="http://schemas.openxmlformats.org/officeDocument/2006/relationships/image" Target="../media/image2.jpeg"/><Relationship Id="rId12" Type="http://schemas.openxmlformats.org/officeDocument/2006/relationships/diagramQuickStyle" Target="../diagrams/quickStyle4.xml"/><Relationship Id="rId17" Type="http://schemas.openxmlformats.org/officeDocument/2006/relationships/diagramQuickStyle" Target="../diagrams/quickStyle5.xml"/><Relationship Id="rId25" Type="http://schemas.openxmlformats.org/officeDocument/2006/relationships/diagramData" Target="../diagrams/data7.xml"/><Relationship Id="rId33" Type="http://schemas.openxmlformats.org/officeDocument/2006/relationships/diagramColors" Target="../diagrams/colors8.xml"/><Relationship Id="rId38" Type="http://schemas.openxmlformats.org/officeDocument/2006/relationships/diagramColors" Target="../diagrams/colors9.xml"/><Relationship Id="rId2" Type="http://schemas.openxmlformats.org/officeDocument/2006/relationships/diagramData" Target="../diagrams/data3.xml"/><Relationship Id="rId16" Type="http://schemas.openxmlformats.org/officeDocument/2006/relationships/diagramLayout" Target="../diagrams/layout5.xml"/><Relationship Id="rId20" Type="http://schemas.openxmlformats.org/officeDocument/2006/relationships/diagramData" Target="../diagrams/data6.xml"/><Relationship Id="rId29" Type="http://schemas.microsoft.com/office/2007/relationships/diagramDrawing" Target="../diagrams/drawing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11" Type="http://schemas.openxmlformats.org/officeDocument/2006/relationships/diagramLayout" Target="../diagrams/layout4.xml"/><Relationship Id="rId24" Type="http://schemas.microsoft.com/office/2007/relationships/diagramDrawing" Target="../diagrams/drawing6.xml"/><Relationship Id="rId32" Type="http://schemas.openxmlformats.org/officeDocument/2006/relationships/diagramQuickStyle" Target="../diagrams/quickStyle8.xml"/><Relationship Id="rId37" Type="http://schemas.openxmlformats.org/officeDocument/2006/relationships/diagramQuickStyle" Target="../diagrams/quickStyle9.xml"/><Relationship Id="rId5" Type="http://schemas.openxmlformats.org/officeDocument/2006/relationships/diagramColors" Target="../diagrams/colors3.xml"/><Relationship Id="rId15" Type="http://schemas.openxmlformats.org/officeDocument/2006/relationships/diagramData" Target="../diagrams/data5.xml"/><Relationship Id="rId23" Type="http://schemas.openxmlformats.org/officeDocument/2006/relationships/diagramColors" Target="../diagrams/colors6.xml"/><Relationship Id="rId28" Type="http://schemas.openxmlformats.org/officeDocument/2006/relationships/diagramColors" Target="../diagrams/colors7.xml"/><Relationship Id="rId36" Type="http://schemas.openxmlformats.org/officeDocument/2006/relationships/diagramLayout" Target="../diagrams/layout9.xml"/><Relationship Id="rId10" Type="http://schemas.openxmlformats.org/officeDocument/2006/relationships/diagramData" Target="../diagrams/data4.xml"/><Relationship Id="rId19" Type="http://schemas.microsoft.com/office/2007/relationships/diagramDrawing" Target="../diagrams/drawing5.xml"/><Relationship Id="rId31" Type="http://schemas.openxmlformats.org/officeDocument/2006/relationships/diagramLayout" Target="../diagrams/layout8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jpeg"/><Relationship Id="rId14" Type="http://schemas.microsoft.com/office/2007/relationships/diagramDrawing" Target="../diagrams/drawing4.xml"/><Relationship Id="rId22" Type="http://schemas.openxmlformats.org/officeDocument/2006/relationships/diagramQuickStyle" Target="../diagrams/quickStyle6.xml"/><Relationship Id="rId27" Type="http://schemas.openxmlformats.org/officeDocument/2006/relationships/diagramQuickStyle" Target="../diagrams/quickStyle7.xml"/><Relationship Id="rId30" Type="http://schemas.openxmlformats.org/officeDocument/2006/relationships/diagramData" Target="../diagrams/data8.xml"/><Relationship Id="rId35" Type="http://schemas.openxmlformats.org/officeDocument/2006/relationships/diagramData" Target="../diagrams/data9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11.xml"/><Relationship Id="rId18" Type="http://schemas.openxmlformats.org/officeDocument/2006/relationships/diagramLayout" Target="../diagrams/layout12.xml"/><Relationship Id="rId26" Type="http://schemas.microsoft.com/office/2007/relationships/diagramDrawing" Target="../diagrams/drawing13.xml"/><Relationship Id="rId39" Type="http://schemas.microsoft.com/office/2007/relationships/diagramDrawing" Target="../diagrams/drawing14.xml"/><Relationship Id="rId3" Type="http://schemas.openxmlformats.org/officeDocument/2006/relationships/notesSlide" Target="../notesSlides/notesSlide1.xml"/><Relationship Id="rId21" Type="http://schemas.microsoft.com/office/2007/relationships/diagramDrawing" Target="../diagrams/drawing12.xml"/><Relationship Id="rId34" Type="http://schemas.openxmlformats.org/officeDocument/2006/relationships/image" Target="../media/image8.png"/><Relationship Id="rId42" Type="http://schemas.openxmlformats.org/officeDocument/2006/relationships/diagramQuickStyle" Target="../diagrams/quickStyle15.xml"/><Relationship Id="rId47" Type="http://schemas.openxmlformats.org/officeDocument/2006/relationships/diagramQuickStyle" Target="../diagrams/quickStyle16.xml"/><Relationship Id="rId50" Type="http://schemas.openxmlformats.org/officeDocument/2006/relationships/diagramData" Target="../diagrams/data17.xml"/><Relationship Id="rId7" Type="http://schemas.openxmlformats.org/officeDocument/2006/relationships/diagramColors" Target="../diagrams/colors10.xml"/><Relationship Id="rId12" Type="http://schemas.openxmlformats.org/officeDocument/2006/relationships/diagramData" Target="../diagrams/data11.xml"/><Relationship Id="rId17" Type="http://schemas.openxmlformats.org/officeDocument/2006/relationships/diagramData" Target="../diagrams/data12.xml"/><Relationship Id="rId25" Type="http://schemas.openxmlformats.org/officeDocument/2006/relationships/diagramColors" Target="../diagrams/colors13.xml"/><Relationship Id="rId33" Type="http://schemas.openxmlformats.org/officeDocument/2006/relationships/oleObject" Target="../embeddings/oleObject4.bin"/><Relationship Id="rId38" Type="http://schemas.openxmlformats.org/officeDocument/2006/relationships/diagramColors" Target="../diagrams/colors14.xml"/><Relationship Id="rId46" Type="http://schemas.openxmlformats.org/officeDocument/2006/relationships/diagramLayout" Target="../diagrams/layout16.xml"/><Relationship Id="rId2" Type="http://schemas.openxmlformats.org/officeDocument/2006/relationships/slideLayout" Target="../slideLayouts/slideLayout13.xml"/><Relationship Id="rId16" Type="http://schemas.microsoft.com/office/2007/relationships/diagramDrawing" Target="../diagrams/drawing11.xml"/><Relationship Id="rId20" Type="http://schemas.openxmlformats.org/officeDocument/2006/relationships/diagramColors" Target="../diagrams/colors12.xml"/><Relationship Id="rId29" Type="http://schemas.openxmlformats.org/officeDocument/2006/relationships/oleObject" Target="../embeddings/oleObject2.bin"/><Relationship Id="rId41" Type="http://schemas.openxmlformats.org/officeDocument/2006/relationships/diagramLayout" Target="../diagrams/layout15.xml"/><Relationship Id="rId54" Type="http://schemas.microsoft.com/office/2007/relationships/diagramDrawing" Target="../diagrams/drawing17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0.xml"/><Relationship Id="rId11" Type="http://schemas.openxmlformats.org/officeDocument/2006/relationships/image" Target="../media/image11.jpeg"/><Relationship Id="rId24" Type="http://schemas.openxmlformats.org/officeDocument/2006/relationships/diagramQuickStyle" Target="../diagrams/quickStyle13.xml"/><Relationship Id="rId32" Type="http://schemas.openxmlformats.org/officeDocument/2006/relationships/image" Target="../media/image7.png"/><Relationship Id="rId37" Type="http://schemas.openxmlformats.org/officeDocument/2006/relationships/diagramQuickStyle" Target="../diagrams/quickStyle14.xml"/><Relationship Id="rId40" Type="http://schemas.openxmlformats.org/officeDocument/2006/relationships/diagramData" Target="../diagrams/data15.xml"/><Relationship Id="rId45" Type="http://schemas.openxmlformats.org/officeDocument/2006/relationships/diagramData" Target="../diagrams/data16.xml"/><Relationship Id="rId53" Type="http://schemas.openxmlformats.org/officeDocument/2006/relationships/diagramColors" Target="../diagrams/colors17.xml"/><Relationship Id="rId5" Type="http://schemas.openxmlformats.org/officeDocument/2006/relationships/diagramLayout" Target="../diagrams/layout10.xml"/><Relationship Id="rId15" Type="http://schemas.openxmlformats.org/officeDocument/2006/relationships/diagramColors" Target="../diagrams/colors11.xml"/><Relationship Id="rId23" Type="http://schemas.openxmlformats.org/officeDocument/2006/relationships/diagramLayout" Target="../diagrams/layout13.xml"/><Relationship Id="rId28" Type="http://schemas.openxmlformats.org/officeDocument/2006/relationships/image" Target="../media/image5.png"/><Relationship Id="rId36" Type="http://schemas.openxmlformats.org/officeDocument/2006/relationships/diagramLayout" Target="../diagrams/layout14.xml"/><Relationship Id="rId49" Type="http://schemas.microsoft.com/office/2007/relationships/diagramDrawing" Target="../diagrams/drawing16.xml"/><Relationship Id="rId10" Type="http://schemas.openxmlformats.org/officeDocument/2006/relationships/image" Target="../media/image10.png"/><Relationship Id="rId19" Type="http://schemas.openxmlformats.org/officeDocument/2006/relationships/diagramQuickStyle" Target="../diagrams/quickStyle12.xml"/><Relationship Id="rId31" Type="http://schemas.openxmlformats.org/officeDocument/2006/relationships/oleObject" Target="../embeddings/oleObject3.bin"/><Relationship Id="rId44" Type="http://schemas.microsoft.com/office/2007/relationships/diagramDrawing" Target="../diagrams/drawing15.xml"/><Relationship Id="rId52" Type="http://schemas.openxmlformats.org/officeDocument/2006/relationships/diagramQuickStyle" Target="../diagrams/quickStyle17.xml"/><Relationship Id="rId4" Type="http://schemas.openxmlformats.org/officeDocument/2006/relationships/diagramData" Target="../diagrams/data10.xml"/><Relationship Id="rId9" Type="http://schemas.openxmlformats.org/officeDocument/2006/relationships/image" Target="../media/image9.jpeg"/><Relationship Id="rId14" Type="http://schemas.openxmlformats.org/officeDocument/2006/relationships/diagramQuickStyle" Target="../diagrams/quickStyle11.xml"/><Relationship Id="rId22" Type="http://schemas.openxmlformats.org/officeDocument/2006/relationships/diagramData" Target="../diagrams/data13.xml"/><Relationship Id="rId27" Type="http://schemas.openxmlformats.org/officeDocument/2006/relationships/oleObject" Target="../embeddings/oleObject1.bin"/><Relationship Id="rId30" Type="http://schemas.openxmlformats.org/officeDocument/2006/relationships/image" Target="../media/image6.png"/><Relationship Id="rId35" Type="http://schemas.openxmlformats.org/officeDocument/2006/relationships/diagramData" Target="../diagrams/data14.xml"/><Relationship Id="rId43" Type="http://schemas.openxmlformats.org/officeDocument/2006/relationships/diagramColors" Target="../diagrams/colors15.xml"/><Relationship Id="rId48" Type="http://schemas.openxmlformats.org/officeDocument/2006/relationships/diagramColors" Target="../diagrams/colors16.xml"/><Relationship Id="rId8" Type="http://schemas.microsoft.com/office/2007/relationships/diagramDrawing" Target="../diagrams/drawing10.xml"/><Relationship Id="rId51" Type="http://schemas.openxmlformats.org/officeDocument/2006/relationships/diagramLayout" Target="../diagrams/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13" Type="http://schemas.openxmlformats.org/officeDocument/2006/relationships/image" Target="../media/image15.jpeg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12" Type="http://schemas.openxmlformats.org/officeDocument/2006/relationships/hyperlink" Target="http://www.google.nl/url?sa=i&amp;rct=j&amp;q=&amp;esrc=s&amp;frm=1&amp;source=images&amp;cd=&amp;cad=rja&amp;docid=vnykajSHiTCmoM&amp;tbnid=adBQhlkqCGJpHM:&amp;ved=0CAUQjRw&amp;url=http://www.10voorbiologie.nl/index.php?cat%3D9%26id%3D258%26par%3D273&amp;ei=oAaCUv7yEeSh0QXetICwBA&amp;bvm=bv.56146854,d.d2k&amp;psig=AFQjCNEg2fTnz0sUo8qhYn1zQOQwDWpoIw&amp;ust=1384339480061754" TargetMode="Externa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12" Type="http://schemas.microsoft.com/office/2007/relationships/diagramDrawing" Target="../diagrams/drawing2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11" Type="http://schemas.openxmlformats.org/officeDocument/2006/relationships/diagramColors" Target="../diagrams/colors21.xml"/><Relationship Id="rId5" Type="http://schemas.openxmlformats.org/officeDocument/2006/relationships/diagramQuickStyle" Target="../diagrams/quickStyle20.xml"/><Relationship Id="rId10" Type="http://schemas.openxmlformats.org/officeDocument/2006/relationships/diagramQuickStyle" Target="../diagrams/quickStyle21.xml"/><Relationship Id="rId4" Type="http://schemas.openxmlformats.org/officeDocument/2006/relationships/diagramLayout" Target="../diagrams/layout20.xml"/><Relationship Id="rId9" Type="http://schemas.openxmlformats.org/officeDocument/2006/relationships/diagramLayout" Target="../diagrams/layou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13" Type="http://schemas.openxmlformats.org/officeDocument/2006/relationships/image" Target="../media/image17.jpeg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12" Type="http://schemas.openxmlformats.org/officeDocument/2006/relationships/hyperlink" Target="http://www.google.nl/url?sa=i&amp;rct=j&amp;q=&amp;esrc=s&amp;frm=1&amp;source=images&amp;cd=&amp;cad=rja&amp;docid=lJK5zR6R2PjqNM&amp;tbnid=PxcI2RCHSVlvEM:&amp;ved=0CAUQjRw&amp;url=http://www.beesies.nl/animals/wolf.htm&amp;ei=dwmCUpPwJ8Kx0AW_hoCQCQ&amp;bvm=bv.56146854,d.d2k&amp;psig=AFQjCNEYQkBhv_BSIctl7NfzUcLHUUK7QA&amp;ust=1384340212053734" TargetMode="Externa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11631511"/>
              </p:ext>
            </p:extLst>
          </p:nvPr>
        </p:nvGraphicFramePr>
        <p:xfrm>
          <a:off x="323850" y="332656"/>
          <a:ext cx="87122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172679"/>
              </p:ext>
            </p:extLst>
          </p:nvPr>
        </p:nvGraphicFramePr>
        <p:xfrm>
          <a:off x="251520" y="3068960"/>
          <a:ext cx="3454152" cy="2599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08920"/>
            <a:ext cx="47815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54447843"/>
              </p:ext>
            </p:extLst>
          </p:nvPr>
        </p:nvGraphicFramePr>
        <p:xfrm>
          <a:off x="755650" y="332656"/>
          <a:ext cx="7772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5" descr="jeffre59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844675"/>
            <a:ext cx="2125662" cy="2020888"/>
          </a:xfrm>
          <a:noFill/>
        </p:spPr>
      </p:pic>
      <p:pic>
        <p:nvPicPr>
          <p:cNvPr id="3076" name="Picture 8" descr="sized_DSC_9601R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1844675"/>
            <a:ext cx="2825750" cy="1981200"/>
          </a:xfrm>
          <a:noFill/>
        </p:spPr>
      </p:pic>
      <p:pic>
        <p:nvPicPr>
          <p:cNvPr id="3077" name="Picture 11" descr="Tokyo_Roppongi_din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1844675"/>
            <a:ext cx="2641600" cy="1981200"/>
          </a:xfrm>
          <a:noFill/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55442809"/>
              </p:ext>
            </p:extLst>
          </p:nvPr>
        </p:nvGraphicFramePr>
        <p:xfrm>
          <a:off x="755650" y="3933825"/>
          <a:ext cx="1800225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47812602"/>
              </p:ext>
            </p:extLst>
          </p:nvPr>
        </p:nvGraphicFramePr>
        <p:xfrm>
          <a:off x="3635375" y="3933825"/>
          <a:ext cx="1657350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59651977"/>
              </p:ext>
            </p:extLst>
          </p:nvPr>
        </p:nvGraphicFramePr>
        <p:xfrm>
          <a:off x="6732588" y="3933825"/>
          <a:ext cx="1871662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3081" name="Line 16"/>
          <p:cNvSpPr>
            <a:spLocks noChangeShapeType="1"/>
          </p:cNvSpPr>
          <p:nvPr/>
        </p:nvSpPr>
        <p:spPr bwMode="auto">
          <a:xfrm>
            <a:off x="1619250" y="443706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082" name="Line 17"/>
          <p:cNvSpPr>
            <a:spLocks noChangeShapeType="1"/>
          </p:cNvSpPr>
          <p:nvPr/>
        </p:nvSpPr>
        <p:spPr bwMode="auto">
          <a:xfrm>
            <a:off x="7667625" y="443706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083" name="Line 18"/>
          <p:cNvSpPr>
            <a:spLocks noChangeShapeType="1"/>
          </p:cNvSpPr>
          <p:nvPr/>
        </p:nvSpPr>
        <p:spPr bwMode="auto">
          <a:xfrm>
            <a:off x="4500563" y="443706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25610612"/>
              </p:ext>
            </p:extLst>
          </p:nvPr>
        </p:nvGraphicFramePr>
        <p:xfrm>
          <a:off x="468313" y="5445125"/>
          <a:ext cx="2374900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37312408"/>
              </p:ext>
            </p:extLst>
          </p:nvPr>
        </p:nvGraphicFramePr>
        <p:xfrm>
          <a:off x="3276600" y="5445125"/>
          <a:ext cx="2374900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77665112"/>
              </p:ext>
            </p:extLst>
          </p:nvPr>
        </p:nvGraphicFramePr>
        <p:xfrm>
          <a:off x="6443663" y="5445125"/>
          <a:ext cx="2374900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5" r:lo="rId36" r:qs="rId37" r:cs="rId3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64833381"/>
              </p:ext>
            </p:extLst>
          </p:nvPr>
        </p:nvGraphicFramePr>
        <p:xfrm>
          <a:off x="746910" y="332656"/>
          <a:ext cx="7772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9" name="Picture 5" descr="schede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2276475"/>
            <a:ext cx="2447925" cy="1670050"/>
          </a:xfrm>
          <a:noFill/>
        </p:spPr>
      </p:pic>
      <p:pic>
        <p:nvPicPr>
          <p:cNvPr id="4100" name="Picture 12" descr="Hondengebi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276475"/>
            <a:ext cx="2295525" cy="1724025"/>
          </a:xfrm>
        </p:spPr>
      </p:pic>
      <p:pic>
        <p:nvPicPr>
          <p:cNvPr id="4101" name="Picture 14" descr="jc62-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2205038"/>
            <a:ext cx="2438400" cy="1981200"/>
          </a:xfrm>
          <a:noFill/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6139919"/>
              </p:ext>
            </p:extLst>
          </p:nvPr>
        </p:nvGraphicFramePr>
        <p:xfrm>
          <a:off x="647700" y="1700808"/>
          <a:ext cx="2374900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91081227"/>
              </p:ext>
            </p:extLst>
          </p:nvPr>
        </p:nvGraphicFramePr>
        <p:xfrm>
          <a:off x="3600450" y="1700808"/>
          <a:ext cx="2374900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22056216"/>
              </p:ext>
            </p:extLst>
          </p:nvPr>
        </p:nvGraphicFramePr>
        <p:xfrm>
          <a:off x="6372200" y="1700808"/>
          <a:ext cx="2374900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4105" name="Line 19"/>
          <p:cNvSpPr>
            <a:spLocks noChangeShapeType="1"/>
          </p:cNvSpPr>
          <p:nvPr/>
        </p:nvSpPr>
        <p:spPr bwMode="auto">
          <a:xfrm>
            <a:off x="1763712" y="4005263"/>
            <a:ext cx="36001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graphicFrame>
        <p:nvGraphicFramePr>
          <p:cNvPr id="4106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755650" y="4508500"/>
          <a:ext cx="83661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Bitmapafbeelding" r:id="rId27" imgW="1876190" imgH="2419048" progId="PBrush">
                  <p:embed/>
                </p:oleObj>
              </mc:Choice>
              <mc:Fallback>
                <p:oleObj name="Bitmapafbeelding" r:id="rId27" imgW="1876190" imgH="2419048" progId="PBrush">
                  <p:embed/>
                  <p:pic>
                    <p:nvPicPr>
                      <p:cNvPr id="0" name="Picture 3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508500"/>
                        <a:ext cx="836613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Line 22"/>
          <p:cNvSpPr>
            <a:spLocks noChangeShapeType="1"/>
          </p:cNvSpPr>
          <p:nvPr/>
        </p:nvSpPr>
        <p:spPr bwMode="auto">
          <a:xfrm flipH="1">
            <a:off x="1187624" y="4005263"/>
            <a:ext cx="360189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graphicFrame>
        <p:nvGraphicFramePr>
          <p:cNvPr id="410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246214"/>
              </p:ext>
            </p:extLst>
          </p:nvPr>
        </p:nvGraphicFramePr>
        <p:xfrm>
          <a:off x="1956593" y="4494064"/>
          <a:ext cx="7651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Bitmapafbeelding" r:id="rId29" imgW="1324160" imgH="1867161" progId="PBrush">
                  <p:embed/>
                </p:oleObj>
              </mc:Choice>
              <mc:Fallback>
                <p:oleObj name="Bitmapafbeelding" r:id="rId29" imgW="1324160" imgH="1867161" progId="PBrush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593" y="4494064"/>
                        <a:ext cx="765175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24"/>
          <p:cNvGraphicFramePr>
            <a:graphicFrameLocks noChangeAspect="1"/>
          </p:cNvGraphicFramePr>
          <p:nvPr/>
        </p:nvGraphicFramePr>
        <p:xfrm>
          <a:off x="4211638" y="4508500"/>
          <a:ext cx="106680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Bitmapafbeelding" r:id="rId31" imgW="1390844" imgH="1409897" progId="PBrush">
                  <p:embed/>
                </p:oleObj>
              </mc:Choice>
              <mc:Fallback>
                <p:oleObj name="Bitmapafbeelding" r:id="rId31" imgW="1390844" imgH="1409897" progId="PBrush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4508500"/>
                        <a:ext cx="1066800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0" name="Line 25"/>
          <p:cNvSpPr>
            <a:spLocks noChangeShapeType="1"/>
          </p:cNvSpPr>
          <p:nvPr/>
        </p:nvSpPr>
        <p:spPr bwMode="auto">
          <a:xfrm>
            <a:off x="4787900" y="40767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graphicFrame>
        <p:nvGraphicFramePr>
          <p:cNvPr id="4111" name="Object 26"/>
          <p:cNvGraphicFramePr>
            <a:graphicFrameLocks noChangeAspect="1"/>
          </p:cNvGraphicFramePr>
          <p:nvPr/>
        </p:nvGraphicFramePr>
        <p:xfrm>
          <a:off x="7164388" y="4508500"/>
          <a:ext cx="1255712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Bitmapafbeelding" r:id="rId33" imgW="1286055" imgH="1066667" progId="PBrush">
                  <p:embed/>
                </p:oleObj>
              </mc:Choice>
              <mc:Fallback>
                <p:oleObj name="Bitmapafbeelding" r:id="rId33" imgW="1286055" imgH="1066667" progId="PBrush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4508500"/>
                        <a:ext cx="1255712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Line 27"/>
          <p:cNvSpPr>
            <a:spLocks noChangeShapeType="1"/>
          </p:cNvSpPr>
          <p:nvPr/>
        </p:nvSpPr>
        <p:spPr bwMode="auto">
          <a:xfrm>
            <a:off x="7812088" y="41497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09259790"/>
              </p:ext>
            </p:extLst>
          </p:nvPr>
        </p:nvGraphicFramePr>
        <p:xfrm>
          <a:off x="563950" y="5741988"/>
          <a:ext cx="1199762" cy="639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5" r:lo="rId36" r:qs="rId37" r:cs="rId38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41441269"/>
              </p:ext>
            </p:extLst>
          </p:nvPr>
        </p:nvGraphicFramePr>
        <p:xfrm>
          <a:off x="1950080" y="5733256"/>
          <a:ext cx="1181760" cy="73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0" r:lo="rId41" r:qs="rId42" r:cs="rId43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0370416"/>
              </p:ext>
            </p:extLst>
          </p:nvPr>
        </p:nvGraphicFramePr>
        <p:xfrm>
          <a:off x="4283868" y="5859030"/>
          <a:ext cx="1008211" cy="378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5" r:lo="rId46" r:qs="rId47" r:cs="rId48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94540528"/>
              </p:ext>
            </p:extLst>
          </p:nvPr>
        </p:nvGraphicFramePr>
        <p:xfrm>
          <a:off x="7235825" y="5805264"/>
          <a:ext cx="1224607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0" r:lo="rId51" r:qs="rId52" r:cs="rId5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17855979"/>
              </p:ext>
            </p:extLst>
          </p:nvPr>
        </p:nvGraphicFramePr>
        <p:xfrm>
          <a:off x="683568" y="332656"/>
          <a:ext cx="7772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476771"/>
              </p:ext>
            </p:extLst>
          </p:nvPr>
        </p:nvGraphicFramePr>
        <p:xfrm>
          <a:off x="107504" y="1700808"/>
          <a:ext cx="6264696" cy="4760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3554" name="Picture 2" descr="http://www.10voorbiologie.nl/afbfczw/vergelijk_dierl_en_plantencel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 t="16615"/>
          <a:stretch>
            <a:fillRect/>
          </a:stretch>
        </p:blipFill>
        <p:spPr bwMode="auto">
          <a:xfrm>
            <a:off x="5300676" y="2780928"/>
            <a:ext cx="3843324" cy="19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4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leeuw9kle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0"/>
            <a:ext cx="10296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11631511"/>
              </p:ext>
            </p:extLst>
          </p:nvPr>
        </p:nvGraphicFramePr>
        <p:xfrm>
          <a:off x="323850" y="332656"/>
          <a:ext cx="87122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803296"/>
              </p:ext>
            </p:extLst>
          </p:nvPr>
        </p:nvGraphicFramePr>
        <p:xfrm>
          <a:off x="685800" y="5733256"/>
          <a:ext cx="777240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11631511"/>
              </p:ext>
            </p:extLst>
          </p:nvPr>
        </p:nvGraphicFramePr>
        <p:xfrm>
          <a:off x="323850" y="332656"/>
          <a:ext cx="87122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270794"/>
              </p:ext>
            </p:extLst>
          </p:nvPr>
        </p:nvGraphicFramePr>
        <p:xfrm>
          <a:off x="685800" y="1981200"/>
          <a:ext cx="6334472" cy="4544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4578" name="Picture 2" descr="http://www.beesies.nl/images/wolfschedel1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03505" y="2132856"/>
            <a:ext cx="4304671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154</Words>
  <Application>Microsoft Office PowerPoint</Application>
  <PresentationFormat>Diavoorstelling (4:3)</PresentationFormat>
  <Paragraphs>38</Paragraphs>
  <Slides>6</Slides>
  <Notes>1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8" baseType="lpstr">
      <vt:lpstr>Standaardontwerp</vt:lpstr>
      <vt:lpstr>Bitmapafbeelding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Daniëlle Cöp</dc:creator>
  <cp:lastModifiedBy>Beheerder</cp:lastModifiedBy>
  <cp:revision>17</cp:revision>
  <dcterms:created xsi:type="dcterms:W3CDTF">1601-01-01T00:00:00Z</dcterms:created>
  <dcterms:modified xsi:type="dcterms:W3CDTF">2013-11-24T14:22:03Z</dcterms:modified>
</cp:coreProperties>
</file>